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68" r:id="rId3"/>
    <p:sldId id="258" r:id="rId4"/>
    <p:sldId id="271" r:id="rId5"/>
    <p:sldId id="263" r:id="rId6"/>
    <p:sldId id="279" r:id="rId7"/>
    <p:sldId id="257" r:id="rId8"/>
    <p:sldId id="274" r:id="rId9"/>
    <p:sldId id="311" r:id="rId10"/>
    <p:sldId id="314" r:id="rId11"/>
    <p:sldId id="313" r:id="rId12"/>
    <p:sldId id="290" r:id="rId13"/>
  </p:sldIdLst>
  <p:sldSz cx="9144000" cy="5143500" type="screen16x9"/>
  <p:notesSz cx="6858000" cy="9144000"/>
  <p:embeddedFontLst>
    <p:embeddedFont>
      <p:font typeface="Maven Pro" panose="020B0604020202020204" charset="0"/>
      <p:regular r:id="rId15"/>
      <p:bold r:id="rId16"/>
    </p:embeddedFont>
    <p:embeddedFont>
      <p:font typeface="Yu Gothic UI Semilight" panose="020B0400000000000000" pitchFamily="34" charset="-128"/>
      <p:regular r:id="rId17"/>
    </p:embeddedFont>
    <p:embeddedFont>
      <p:font typeface="Californian FB" panose="0207040306080B030204" pitchFamily="18" charset="0"/>
      <p:regular r:id="rId18"/>
      <p:bold r:id="rId19"/>
      <p:italic r:id="rId20"/>
    </p:embeddedFont>
    <p:embeddedFont>
      <p:font typeface="Exo 2" panose="020B060402020202020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Arial Black" panose="020B0A04020102020204" pitchFamily="34" charset="0"/>
      <p:bold r:id="rId29"/>
    </p:embeddedFont>
    <p:embeddedFont>
      <p:font typeface="Roboto Condensed Light" panose="020B0604020202020204" charset="0"/>
      <p:regular r:id="rId30"/>
      <p:italic r:id="rId31"/>
    </p:embeddedFont>
    <p:embeddedFont>
      <p:font typeface="Press Start 2P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01"/>
    <a:srgbClr val="364E93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33D0B4-8BAD-4BA4-A208-4B260343812D}">
  <a:tblStyle styleId="{3C33D0B4-8BAD-4BA4-A208-4B26034381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598" autoAdjust="0"/>
  </p:normalViewPr>
  <p:slideViewPr>
    <p:cSldViewPr snapToGrid="0">
      <p:cViewPr varScale="1">
        <p:scale>
          <a:sx n="106" d="100"/>
          <a:sy n="106" d="100"/>
        </p:scale>
        <p:origin x="64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ace710277d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ace710277d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ad10344254_0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ad10344254_0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282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ad10344254_0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ad10344254_0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3523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ad10344254_0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ad10344254_0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ad10344254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ad10344254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ad10344254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ad10344254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6ed1d3ee59_0_10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6ed1d3ee59_0_10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a3364f6310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a3364f6310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ad10344254_0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ad10344254_0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ad10344254_0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ad10344254_0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722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avLst/>
            <a:gdLst/>
            <a:ahLst/>
            <a:cxnLst/>
            <a:rect l="l" t="t" r="r" b="b"/>
            <a:pathLst>
              <a:path w="9515" h="10579" extrusionOk="0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ctrTitle" idx="2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2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>
            <a:spLocks noGrp="1"/>
          </p:cNvSpPr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7" name="Google Shape;847;p28"/>
          <p:cNvSpPr txBox="1">
            <a:spLocks noGrp="1"/>
          </p:cNvSpPr>
          <p:nvPr>
            <p:ph type="subTitle" idx="1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8" name="Google Shape;848;p28"/>
          <p:cNvSpPr txBox="1">
            <a:spLocks noGrp="1"/>
          </p:cNvSpPr>
          <p:nvPr>
            <p:ph type="body" idx="2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49" name="Google Shape;849;p28"/>
          <p:cNvSpPr/>
          <p:nvPr/>
        </p:nvSpPr>
        <p:spPr>
          <a:xfrm rot="10800000" flipH="1">
            <a:off x="589725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28"/>
          <p:cNvSpPr/>
          <p:nvPr/>
        </p:nvSpPr>
        <p:spPr>
          <a:xfrm rot="10800000" flipH="1">
            <a:off x="825701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28"/>
          <p:cNvSpPr/>
          <p:nvPr/>
        </p:nvSpPr>
        <p:spPr>
          <a:xfrm rot="10800000" flipH="1">
            <a:off x="4717834" y="324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28"/>
          <p:cNvSpPr/>
          <p:nvPr/>
        </p:nvSpPr>
        <p:spPr>
          <a:xfrm rot="10800000" flipH="1">
            <a:off x="5897255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28"/>
          <p:cNvSpPr/>
          <p:nvPr/>
        </p:nvSpPr>
        <p:spPr>
          <a:xfrm rot="10800000" flipH="1">
            <a:off x="707668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8"/>
          <p:cNvSpPr/>
          <p:nvPr/>
        </p:nvSpPr>
        <p:spPr>
          <a:xfrm rot="10800000" flipH="1">
            <a:off x="8257017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8"/>
          <p:cNvSpPr/>
          <p:nvPr/>
        </p:nvSpPr>
        <p:spPr>
          <a:xfrm rot="10800000" flipH="1">
            <a:off x="7666240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28"/>
          <p:cNvSpPr/>
          <p:nvPr/>
        </p:nvSpPr>
        <p:spPr>
          <a:xfrm rot="10800000" flipH="1">
            <a:off x="884677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28"/>
          <p:cNvSpPr/>
          <p:nvPr/>
        </p:nvSpPr>
        <p:spPr>
          <a:xfrm rot="10800000" flipH="1">
            <a:off x="8846774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28"/>
          <p:cNvSpPr/>
          <p:nvPr/>
        </p:nvSpPr>
        <p:spPr>
          <a:xfrm rot="10800000" flipH="1">
            <a:off x="530800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8"/>
          <p:cNvSpPr/>
          <p:nvPr/>
        </p:nvSpPr>
        <p:spPr>
          <a:xfrm rot="10800000" flipH="1">
            <a:off x="648696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8"/>
          <p:cNvSpPr/>
          <p:nvPr/>
        </p:nvSpPr>
        <p:spPr>
          <a:xfrm rot="10800000" flipH="1">
            <a:off x="707668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8"/>
          <p:cNvSpPr/>
          <p:nvPr/>
        </p:nvSpPr>
        <p:spPr>
          <a:xfrm rot="10800000" flipH="1">
            <a:off x="7667320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28"/>
          <p:cNvSpPr/>
          <p:nvPr/>
        </p:nvSpPr>
        <p:spPr>
          <a:xfrm rot="10800000" flipH="1">
            <a:off x="766639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28"/>
          <p:cNvSpPr/>
          <p:nvPr/>
        </p:nvSpPr>
        <p:spPr>
          <a:xfrm rot="10800000" flipH="1">
            <a:off x="825704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28"/>
          <p:cNvSpPr/>
          <p:nvPr/>
        </p:nvSpPr>
        <p:spPr>
          <a:xfrm rot="10800000" flipH="1">
            <a:off x="884858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28"/>
          <p:cNvSpPr/>
          <p:nvPr/>
        </p:nvSpPr>
        <p:spPr>
          <a:xfrm rot="10800000" flipH="1">
            <a:off x="8847780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28"/>
          <p:cNvSpPr/>
          <p:nvPr/>
        </p:nvSpPr>
        <p:spPr>
          <a:xfrm rot="10800000" flipH="1">
            <a:off x="5897247" y="120714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03">
  <p:cSld name="ONE_COLUMN_TEXT_3_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>
            <a:spLocks noGrp="1"/>
          </p:cNvSpPr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1" name="Google Shape;881;p29"/>
          <p:cNvSpPr txBox="1">
            <a:spLocks noGrp="1"/>
          </p:cNvSpPr>
          <p:nvPr>
            <p:ph type="subTitle" idx="1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_1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>
            <a:spLocks noGrp="1"/>
          </p:cNvSpPr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30"/>
          <p:cNvSpPr txBox="1">
            <a:spLocks noGrp="1"/>
          </p:cNvSpPr>
          <p:nvPr>
            <p:ph type="subTitle" idx="1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30"/>
          <p:cNvSpPr txBox="1">
            <a:spLocks noGrp="1"/>
          </p:cNvSpPr>
          <p:nvPr>
            <p:ph type="subTitle" idx="2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0"/>
          <p:cNvSpPr/>
          <p:nvPr/>
        </p:nvSpPr>
        <p:spPr>
          <a:xfrm rot="5400000" flipH="1">
            <a:off x="7815" y="241724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0"/>
          <p:cNvSpPr/>
          <p:nvPr/>
        </p:nvSpPr>
        <p:spPr>
          <a:xfrm rot="5400000" flipH="1">
            <a:off x="7815" y="181220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0"/>
          <p:cNvSpPr/>
          <p:nvPr/>
        </p:nvSpPr>
        <p:spPr>
          <a:xfrm rot="5400000" flipH="1">
            <a:off x="626108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0"/>
          <p:cNvSpPr/>
          <p:nvPr/>
        </p:nvSpPr>
        <p:spPr>
          <a:xfrm rot="5400000" flipH="1">
            <a:off x="626092" y="423195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0"/>
          <p:cNvSpPr/>
          <p:nvPr/>
        </p:nvSpPr>
        <p:spPr>
          <a:xfrm rot="5400000" flipH="1">
            <a:off x="626092" y="302187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0"/>
          <p:cNvSpPr/>
          <p:nvPr/>
        </p:nvSpPr>
        <p:spPr>
          <a:xfrm rot="5400000" flipH="1">
            <a:off x="626092" y="12067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0"/>
          <p:cNvSpPr/>
          <p:nvPr/>
        </p:nvSpPr>
        <p:spPr>
          <a:xfrm rot="5400000" flipH="1">
            <a:off x="626092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0"/>
          <p:cNvSpPr/>
          <p:nvPr/>
        </p:nvSpPr>
        <p:spPr>
          <a:xfrm rot="5400000" flipH="1">
            <a:off x="124438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0"/>
          <p:cNvSpPr/>
          <p:nvPr/>
        </p:nvSpPr>
        <p:spPr>
          <a:xfrm rot="5400000" flipH="1">
            <a:off x="1863125" y="4231528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0"/>
          <p:cNvSpPr/>
          <p:nvPr/>
        </p:nvSpPr>
        <p:spPr>
          <a:xfrm rot="5400000" flipH="1">
            <a:off x="1244861" y="423194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0"/>
          <p:cNvSpPr/>
          <p:nvPr/>
        </p:nvSpPr>
        <p:spPr>
          <a:xfrm rot="5400000" flipH="1">
            <a:off x="7384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0"/>
          <p:cNvSpPr/>
          <p:nvPr/>
        </p:nvSpPr>
        <p:spPr>
          <a:xfrm rot="5400000" flipH="1">
            <a:off x="8333" y="42324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0"/>
          <p:cNvSpPr/>
          <p:nvPr/>
        </p:nvSpPr>
        <p:spPr>
          <a:xfrm rot="5400000" flipH="1">
            <a:off x="8335" y="362734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0"/>
          <p:cNvSpPr/>
          <p:nvPr/>
        </p:nvSpPr>
        <p:spPr>
          <a:xfrm rot="5400000" flipH="1">
            <a:off x="9578" y="302253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0"/>
          <p:cNvSpPr/>
          <p:nvPr/>
        </p:nvSpPr>
        <p:spPr>
          <a:xfrm rot="5400000" flipH="1">
            <a:off x="626096" y="241724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0"/>
          <p:cNvSpPr/>
          <p:nvPr/>
        </p:nvSpPr>
        <p:spPr>
          <a:xfrm rot="5400000" flipH="1">
            <a:off x="9570" y="120714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0"/>
          <p:cNvSpPr/>
          <p:nvPr/>
        </p:nvSpPr>
        <p:spPr>
          <a:xfrm rot="5400000" flipH="1">
            <a:off x="10077" y="6021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0"/>
          <p:cNvSpPr/>
          <p:nvPr/>
        </p:nvSpPr>
        <p:spPr>
          <a:xfrm rot="5400000" flipH="1">
            <a:off x="9570" y="-29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0"/>
          <p:cNvSpPr/>
          <p:nvPr/>
        </p:nvSpPr>
        <p:spPr>
          <a:xfrm rot="5400000" flipH="1">
            <a:off x="6260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0"/>
          <p:cNvSpPr/>
          <p:nvPr/>
        </p:nvSpPr>
        <p:spPr>
          <a:xfrm rot="5400000" flipH="1">
            <a:off x="124262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0"/>
          <p:cNvSpPr/>
          <p:nvPr/>
        </p:nvSpPr>
        <p:spPr>
          <a:xfrm rot="5400000" flipH="1">
            <a:off x="1242624" y="120880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0"/>
          <p:cNvSpPr/>
          <p:nvPr/>
        </p:nvSpPr>
        <p:spPr>
          <a:xfrm rot="-5400000" flipH="1">
            <a:off x="6979550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0"/>
          <p:cNvSpPr/>
          <p:nvPr/>
        </p:nvSpPr>
        <p:spPr>
          <a:xfrm rot="-5400000" flipH="1">
            <a:off x="6979981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0"/>
          <p:cNvSpPr/>
          <p:nvPr/>
        </p:nvSpPr>
        <p:spPr>
          <a:xfrm rot="-5400000" flipH="1">
            <a:off x="6978275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0"/>
          <p:cNvSpPr/>
          <p:nvPr/>
        </p:nvSpPr>
        <p:spPr>
          <a:xfrm rot="-5400000" flipH="1">
            <a:off x="7598185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0"/>
          <p:cNvSpPr/>
          <p:nvPr/>
        </p:nvSpPr>
        <p:spPr>
          <a:xfrm rot="-5400000" flipH="1">
            <a:off x="7598616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0"/>
          <p:cNvSpPr/>
          <p:nvPr/>
        </p:nvSpPr>
        <p:spPr>
          <a:xfrm rot="-5400000" flipH="1">
            <a:off x="7598655" y="60208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0"/>
          <p:cNvSpPr/>
          <p:nvPr/>
        </p:nvSpPr>
        <p:spPr>
          <a:xfrm rot="-5400000" flipH="1">
            <a:off x="7596422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0"/>
          <p:cNvSpPr/>
          <p:nvPr/>
        </p:nvSpPr>
        <p:spPr>
          <a:xfrm rot="-5400000" flipH="1">
            <a:off x="7596430" y="36273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0"/>
          <p:cNvSpPr/>
          <p:nvPr/>
        </p:nvSpPr>
        <p:spPr>
          <a:xfrm rot="-5400000" flipH="1">
            <a:off x="7596910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0"/>
          <p:cNvSpPr/>
          <p:nvPr/>
        </p:nvSpPr>
        <p:spPr>
          <a:xfrm rot="-5400000" flipH="1">
            <a:off x="8216821" y="2417265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0"/>
          <p:cNvSpPr/>
          <p:nvPr/>
        </p:nvSpPr>
        <p:spPr>
          <a:xfrm rot="-5400000" flipH="1">
            <a:off x="8216821" y="302230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0"/>
          <p:cNvSpPr/>
          <p:nvPr/>
        </p:nvSpPr>
        <p:spPr>
          <a:xfrm rot="-5400000" flipH="1">
            <a:off x="8217252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0"/>
          <p:cNvSpPr/>
          <p:nvPr/>
        </p:nvSpPr>
        <p:spPr>
          <a:xfrm rot="-5400000" flipH="1">
            <a:off x="8217290" y="60207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0"/>
          <p:cNvSpPr/>
          <p:nvPr/>
        </p:nvSpPr>
        <p:spPr>
          <a:xfrm rot="-5400000" flipH="1">
            <a:off x="8217288" y="1207170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0"/>
          <p:cNvSpPr/>
          <p:nvPr/>
        </p:nvSpPr>
        <p:spPr>
          <a:xfrm rot="-5400000" flipH="1">
            <a:off x="8215057" y="18119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0"/>
          <p:cNvSpPr/>
          <p:nvPr/>
        </p:nvSpPr>
        <p:spPr>
          <a:xfrm rot="-5400000" flipH="1">
            <a:off x="8215066" y="36273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0"/>
          <p:cNvSpPr/>
          <p:nvPr/>
        </p:nvSpPr>
        <p:spPr>
          <a:xfrm rot="-5400000" flipH="1">
            <a:off x="8215546" y="423236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0"/>
          <p:cNvSpPr/>
          <p:nvPr/>
        </p:nvSpPr>
        <p:spPr>
          <a:xfrm rot="-5400000" flipH="1">
            <a:off x="8215066" y="483744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0"/>
          <p:cNvSpPr/>
          <p:nvPr/>
        </p:nvSpPr>
        <p:spPr>
          <a:xfrm rot="5400000" flipH="1">
            <a:off x="1243048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0"/>
          <p:cNvSpPr/>
          <p:nvPr/>
        </p:nvSpPr>
        <p:spPr>
          <a:xfrm rot="-5400000" flipH="1">
            <a:off x="8837214" y="241729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0"/>
          <p:cNvSpPr/>
          <p:nvPr/>
        </p:nvSpPr>
        <p:spPr>
          <a:xfrm rot="-5400000" flipH="1">
            <a:off x="8837214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0"/>
          <p:cNvSpPr/>
          <p:nvPr/>
        </p:nvSpPr>
        <p:spPr>
          <a:xfrm rot="-5400000" flipH="1">
            <a:off x="8837645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0"/>
          <p:cNvSpPr/>
          <p:nvPr/>
        </p:nvSpPr>
        <p:spPr>
          <a:xfrm rot="-5400000" flipH="1">
            <a:off x="8837683" y="60209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0"/>
          <p:cNvSpPr/>
          <p:nvPr/>
        </p:nvSpPr>
        <p:spPr>
          <a:xfrm rot="-5400000" flipH="1">
            <a:off x="8837680" y="120719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0"/>
          <p:cNvSpPr/>
          <p:nvPr/>
        </p:nvSpPr>
        <p:spPr>
          <a:xfrm rot="-5400000" flipH="1">
            <a:off x="8835450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0"/>
          <p:cNvSpPr/>
          <p:nvPr/>
        </p:nvSpPr>
        <p:spPr>
          <a:xfrm rot="-5400000" flipH="1">
            <a:off x="8835458" y="36273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0"/>
          <p:cNvSpPr/>
          <p:nvPr/>
        </p:nvSpPr>
        <p:spPr>
          <a:xfrm rot="-5400000" flipH="1">
            <a:off x="8835939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0"/>
          <p:cNvSpPr/>
          <p:nvPr/>
        </p:nvSpPr>
        <p:spPr>
          <a:xfrm rot="-5400000" flipH="1">
            <a:off x="8835458" y="483746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2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ubTitle" idx="3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/>
          <p:cNvSpPr/>
          <p:nvPr/>
        </p:nvSpPr>
        <p:spPr>
          <a:xfrm rot="10800000" flipH="1">
            <a:off x="2358952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1"/>
          <p:cNvSpPr/>
          <p:nvPr/>
        </p:nvSpPr>
        <p:spPr>
          <a:xfrm rot="10800000" flipH="1">
            <a:off x="2948667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10800000" flipH="1">
            <a:off x="589730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1"/>
          <p:cNvSpPr/>
          <p:nvPr/>
        </p:nvSpPr>
        <p:spPr>
          <a:xfrm rot="10800000" flipH="1">
            <a:off x="176920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"/>
          <p:cNvSpPr/>
          <p:nvPr/>
        </p:nvSpPr>
        <p:spPr>
          <a:xfrm rot="10800000" flipH="1">
            <a:off x="3538382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/>
          <p:cNvSpPr/>
          <p:nvPr/>
        </p:nvSpPr>
        <p:spPr>
          <a:xfrm rot="10800000" flipH="1">
            <a:off x="530755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"/>
          <p:cNvSpPr/>
          <p:nvPr/>
        </p:nvSpPr>
        <p:spPr>
          <a:xfrm rot="10800000" flipH="1">
            <a:off x="707673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1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 rot="10800000" flipH="1">
            <a:off x="3538395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 rot="10800000" flipH="1">
            <a:off x="4128580" y="36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 flipH="1">
            <a:off x="4717857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 flipH="1">
            <a:off x="530805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1"/>
          <p:cNvSpPr/>
          <p:nvPr/>
        </p:nvSpPr>
        <p:spPr>
          <a:xfrm rot="10800000" flipH="1">
            <a:off x="648701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1"/>
          <p:cNvSpPr/>
          <p:nvPr/>
        </p:nvSpPr>
        <p:spPr>
          <a:xfrm rot="10800000" flipH="1">
            <a:off x="4128102" y="6040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1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1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1"/>
          <p:cNvSpPr txBox="1">
            <a:spLocks noGrp="1"/>
          </p:cNvSpPr>
          <p:nvPr>
            <p:ph type="title" hasCustomPrompt="1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>
            <a:spLocks noGrp="1"/>
          </p:cNvSpPr>
          <p:nvPr>
            <p:ph type="subTitle" idx="1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ONLY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 rot="10800000" flipH="1">
            <a:off x="34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7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7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7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7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7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7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7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7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7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7"/>
          <p:cNvSpPr/>
          <p:nvPr/>
        </p:nvSpPr>
        <p:spPr>
          <a:xfrm rot="10800000" flipH="1">
            <a:off x="884780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7"/>
          <p:cNvSpPr txBox="1">
            <a:spLocks noGrp="1"/>
          </p:cNvSpPr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subTitle" idx="1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title" idx="2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subTitle" idx="3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17"/>
          <p:cNvSpPr txBox="1">
            <a:spLocks noGrp="1"/>
          </p:cNvSpPr>
          <p:nvPr>
            <p:ph type="title" idx="4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17"/>
          <p:cNvSpPr txBox="1">
            <a:spLocks noGrp="1"/>
          </p:cNvSpPr>
          <p:nvPr>
            <p:ph type="subTitle" idx="5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17"/>
          <p:cNvSpPr txBox="1">
            <a:spLocks noGrp="1"/>
          </p:cNvSpPr>
          <p:nvPr>
            <p:ph type="title" idx="6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17"/>
          <p:cNvSpPr txBox="1">
            <a:spLocks noGrp="1"/>
          </p:cNvSpPr>
          <p:nvPr>
            <p:ph type="subTitle" idx="7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17"/>
          <p:cNvSpPr txBox="1">
            <a:spLocks noGrp="1"/>
          </p:cNvSpPr>
          <p:nvPr>
            <p:ph type="title" idx="8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E_COLUMN_TEXT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7" r:id="rId5"/>
    <p:sldLayoutId id="2147483658" r:id="rId6"/>
    <p:sldLayoutId id="2147483659" r:id="rId7"/>
    <p:sldLayoutId id="2147483663" r:id="rId8"/>
    <p:sldLayoutId id="2147483667" r:id="rId9"/>
    <p:sldLayoutId id="2147483674" r:id="rId10"/>
    <p:sldLayoutId id="2147483675" r:id="rId11"/>
    <p:sldLayoutId id="214748367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3"/>
          <p:cNvSpPr txBox="1">
            <a:spLocks noGrp="1"/>
          </p:cNvSpPr>
          <p:nvPr>
            <p:ph type="subTitle" idx="4294967295"/>
          </p:nvPr>
        </p:nvSpPr>
        <p:spPr>
          <a:xfrm>
            <a:off x="1640908" y="3233334"/>
            <a:ext cx="4283075" cy="523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r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Город:</a:t>
            </a:r>
          </a:p>
          <a:p>
            <a:pPr marL="127000" indent="0" algn="r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Площадка:</a:t>
            </a:r>
          </a:p>
          <a:p>
            <a:pPr marL="127000" indent="0" algn="r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Учащийся:</a:t>
            </a:r>
          </a:p>
          <a:p>
            <a:pPr marL="127000" indent="0" algn="r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Преподаватель:</a:t>
            </a:r>
          </a:p>
          <a:p>
            <a:pPr marL="127000" indent="0" algn="r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Дата:</a:t>
            </a:r>
            <a:endParaRPr lang="en-US" sz="1400" dirty="0">
              <a:solidFill>
                <a:schemeClr val="bg1"/>
              </a:solidFill>
              <a:latin typeface="Californian FB" panose="0207040306080B030204" pitchFamily="18" charset="0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965" name="Google Shape;965;p33"/>
          <p:cNvSpPr txBox="1">
            <a:spLocks noGrp="1"/>
          </p:cNvSpPr>
          <p:nvPr>
            <p:ph type="ctrTitle" idx="4294967295"/>
          </p:nvPr>
        </p:nvSpPr>
        <p:spPr>
          <a:xfrm>
            <a:off x="550069" y="627856"/>
            <a:ext cx="8329613" cy="16525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Индивидуальный проект 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Combat Shooter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F1E84D-ADF4-4E85-BBBB-CA02A7175D65}"/>
              </a:ext>
            </a:extLst>
          </p:cNvPr>
          <p:cNvSpPr txBox="1"/>
          <p:nvPr/>
        </p:nvSpPr>
        <p:spPr>
          <a:xfrm>
            <a:off x="5809683" y="2571750"/>
            <a:ext cx="4610746" cy="1847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b="0" i="0" u="none" strike="noStrike" kern="1200" cap="none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Иркутск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ИРНИТУ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Солопов Даниил Дмитриевич</a:t>
            </a:r>
            <a:endParaRPr kumimoji="0" lang="ru-RU" b="0" i="0" u="none" strike="noStrike" kern="1200" cap="none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kumimoji="0" lang="ru-RU" b="0" i="0" u="none" strike="noStrike" kern="1200" cap="none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Аршинский</a:t>
            </a:r>
            <a:r>
              <a:rPr kumimoji="0" lang="ru-RU" b="0" i="0" u="none" strike="noStrike" kern="1200" cap="none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 Вадим Леонидович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  <a:cs typeface="Times New Roman" panose="02020603050405020304" pitchFamily="18" charset="0"/>
              </a:rPr>
              <a:t>17.06.2021</a:t>
            </a:r>
            <a:endParaRPr kumimoji="0" lang="en-US" b="0" i="0" u="none" strike="noStrike" kern="1200" cap="none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4C212F5-A46C-4F84-AA02-9D53CDAAB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669"/>
            <a:ext cx="1878805" cy="507314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7971E2B8-293D-439F-AEE0-41B209C9B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32" y="3505367"/>
            <a:ext cx="728663" cy="109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4B817059-773F-47BA-B6D2-643A00F42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118" y="-248317"/>
            <a:ext cx="912186" cy="91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2">
            <a:extLst>
              <a:ext uri="{FF2B5EF4-FFF2-40B4-BE49-F238E27FC236}">
                <a16:creationId xmlns:a16="http://schemas.microsoft.com/office/drawing/2014/main" id="{92A3F83F-E84E-49A0-A94D-85992F0C0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423200" y="3282377"/>
            <a:ext cx="1524794" cy="1489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961005E2-952B-487C-940E-313E4127C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849" y="3842480"/>
            <a:ext cx="447014" cy="44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54CABAD-F504-4654-9E03-45692CAE7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sp>
        <p:nvSpPr>
          <p:cNvPr id="3" name="Google Shape;191;p36">
            <a:extLst>
              <a:ext uri="{FF2B5EF4-FFF2-40B4-BE49-F238E27FC236}">
                <a16:creationId xmlns:a16="http://schemas.microsoft.com/office/drawing/2014/main" id="{09968219-33CF-4756-90F5-AEE1D1FBEAD0}"/>
              </a:ext>
            </a:extLst>
          </p:cNvPr>
          <p:cNvSpPr txBox="1">
            <a:spLocks/>
          </p:cNvSpPr>
          <p:nvPr/>
        </p:nvSpPr>
        <p:spPr>
          <a:xfrm>
            <a:off x="3406413" y="-34214"/>
            <a:ext cx="2837226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2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ru-RU" sz="2000" dirty="0">
                <a:solidFill>
                  <a:schemeClr val="bg1"/>
                </a:solidFill>
              </a:rPr>
              <a:t>Уровни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DEF8CE-3361-4C91-9D06-136B23FCD4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0" r="5814"/>
          <a:stretch/>
        </p:blipFill>
        <p:spPr>
          <a:xfrm>
            <a:off x="135732" y="1213116"/>
            <a:ext cx="3322285" cy="169843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BD3937-C9DF-4CC5-A25A-5C07988753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4" r="6334"/>
          <a:stretch/>
        </p:blipFill>
        <p:spPr>
          <a:xfrm>
            <a:off x="5314950" y="1143634"/>
            <a:ext cx="3571875" cy="18224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68FACD1-F24C-426D-BF36-940B0973A7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33" r="5997"/>
          <a:stretch/>
        </p:blipFill>
        <p:spPr>
          <a:xfrm>
            <a:off x="2650334" y="3197775"/>
            <a:ext cx="3521869" cy="178950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0" name="Google Shape;1180;p45">
            <a:extLst>
              <a:ext uri="{FF2B5EF4-FFF2-40B4-BE49-F238E27FC236}">
                <a16:creationId xmlns:a16="http://schemas.microsoft.com/office/drawing/2014/main" id="{9C1A6C67-B849-4567-A3B0-AB4C8279AC4D}"/>
              </a:ext>
            </a:extLst>
          </p:cNvPr>
          <p:cNvSpPr/>
          <p:nvPr/>
        </p:nvSpPr>
        <p:spPr>
          <a:xfrm rot="10800000" flipH="1">
            <a:off x="3584506" y="1198212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190;p45">
            <a:extLst>
              <a:ext uri="{FF2B5EF4-FFF2-40B4-BE49-F238E27FC236}">
                <a16:creationId xmlns:a16="http://schemas.microsoft.com/office/drawing/2014/main" id="{EF118890-FEB3-487A-BA61-8F3DB73BD0A4}"/>
              </a:ext>
            </a:extLst>
          </p:cNvPr>
          <p:cNvSpPr txBox="1">
            <a:spLocks/>
          </p:cNvSpPr>
          <p:nvPr/>
        </p:nvSpPr>
        <p:spPr>
          <a:xfrm>
            <a:off x="3600451" y="1198212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Google Shape;1180;p45">
            <a:extLst>
              <a:ext uri="{FF2B5EF4-FFF2-40B4-BE49-F238E27FC236}">
                <a16:creationId xmlns:a16="http://schemas.microsoft.com/office/drawing/2014/main" id="{33027B2C-79A2-4EF9-ACD6-C3853526A415}"/>
              </a:ext>
            </a:extLst>
          </p:cNvPr>
          <p:cNvSpPr/>
          <p:nvPr/>
        </p:nvSpPr>
        <p:spPr>
          <a:xfrm rot="10800000" flipH="1">
            <a:off x="4683425" y="1198212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190;p45">
            <a:extLst>
              <a:ext uri="{FF2B5EF4-FFF2-40B4-BE49-F238E27FC236}">
                <a16:creationId xmlns:a16="http://schemas.microsoft.com/office/drawing/2014/main" id="{0C7E222B-279E-4767-BA6E-F63635C94542}"/>
              </a:ext>
            </a:extLst>
          </p:cNvPr>
          <p:cNvSpPr txBox="1">
            <a:spLocks/>
          </p:cNvSpPr>
          <p:nvPr/>
        </p:nvSpPr>
        <p:spPr>
          <a:xfrm>
            <a:off x="4699370" y="1198212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8" name="Google Shape;1180;p45">
            <a:extLst>
              <a:ext uri="{FF2B5EF4-FFF2-40B4-BE49-F238E27FC236}">
                <a16:creationId xmlns:a16="http://schemas.microsoft.com/office/drawing/2014/main" id="{483DF26E-47C8-4487-9DE2-683FF1D4AD58}"/>
              </a:ext>
            </a:extLst>
          </p:cNvPr>
          <p:cNvSpPr/>
          <p:nvPr/>
        </p:nvSpPr>
        <p:spPr>
          <a:xfrm rot="10800000" flipH="1">
            <a:off x="4125993" y="2618201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190;p45">
            <a:extLst>
              <a:ext uri="{FF2B5EF4-FFF2-40B4-BE49-F238E27FC236}">
                <a16:creationId xmlns:a16="http://schemas.microsoft.com/office/drawing/2014/main" id="{AD3F8D87-B84D-4D97-BC6C-411866B673E8}"/>
              </a:ext>
            </a:extLst>
          </p:cNvPr>
          <p:cNvSpPr txBox="1">
            <a:spLocks/>
          </p:cNvSpPr>
          <p:nvPr/>
        </p:nvSpPr>
        <p:spPr>
          <a:xfrm>
            <a:off x="4141938" y="2618201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10306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54CABAD-F504-4654-9E03-45692CAE7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sp>
        <p:nvSpPr>
          <p:cNvPr id="5" name="Google Shape;300;p43">
            <a:extLst>
              <a:ext uri="{FF2B5EF4-FFF2-40B4-BE49-F238E27FC236}">
                <a16:creationId xmlns:a16="http://schemas.microsoft.com/office/drawing/2014/main" id="{7041D756-354F-4608-8A03-FEA896747813}"/>
              </a:ext>
            </a:extLst>
          </p:cNvPr>
          <p:cNvSpPr txBox="1">
            <a:spLocks/>
          </p:cNvSpPr>
          <p:nvPr/>
        </p:nvSpPr>
        <p:spPr>
          <a:xfrm>
            <a:off x="1577646" y="2284735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</a:rPr>
              <a:t>Глубокая система уровней</a:t>
            </a:r>
          </a:p>
        </p:txBody>
      </p:sp>
      <p:sp>
        <p:nvSpPr>
          <p:cNvPr id="6" name="Google Shape;302;p43">
            <a:extLst>
              <a:ext uri="{FF2B5EF4-FFF2-40B4-BE49-F238E27FC236}">
                <a16:creationId xmlns:a16="http://schemas.microsoft.com/office/drawing/2014/main" id="{ABBA22D7-2520-4807-AA21-FB634E28F202}"/>
              </a:ext>
            </a:extLst>
          </p:cNvPr>
          <p:cNvSpPr txBox="1">
            <a:spLocks/>
          </p:cNvSpPr>
          <p:nvPr/>
        </p:nvSpPr>
        <p:spPr>
          <a:xfrm>
            <a:off x="4670981" y="2294724"/>
            <a:ext cx="2372643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</a:rPr>
              <a:t>Редактирование и </a:t>
            </a:r>
            <a:r>
              <a:rPr lang="ru-RU" sz="1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создание </a:t>
            </a:r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</a:rPr>
              <a:t>карт</a:t>
            </a:r>
          </a:p>
        </p:txBody>
      </p:sp>
      <p:sp>
        <p:nvSpPr>
          <p:cNvPr id="8" name="Google Shape;302;p43">
            <a:extLst>
              <a:ext uri="{FF2B5EF4-FFF2-40B4-BE49-F238E27FC236}">
                <a16:creationId xmlns:a16="http://schemas.microsoft.com/office/drawing/2014/main" id="{4E972963-0C56-4A57-B0F9-94988E1BCAAE}"/>
              </a:ext>
            </a:extLst>
          </p:cNvPr>
          <p:cNvSpPr txBox="1">
            <a:spLocks/>
          </p:cNvSpPr>
          <p:nvPr/>
        </p:nvSpPr>
        <p:spPr>
          <a:xfrm>
            <a:off x="1587006" y="4079568"/>
            <a:ext cx="2372643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  <a:defRPr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</a:rPr>
              <a:t>Центральный сервер</a:t>
            </a:r>
          </a:p>
        </p:txBody>
      </p:sp>
      <p:sp>
        <p:nvSpPr>
          <p:cNvPr id="9" name="Google Shape;302;p43">
            <a:extLst>
              <a:ext uri="{FF2B5EF4-FFF2-40B4-BE49-F238E27FC236}">
                <a16:creationId xmlns:a16="http://schemas.microsoft.com/office/drawing/2014/main" id="{F234F44E-38BA-4973-AB95-0B2A412531E9}"/>
              </a:ext>
            </a:extLst>
          </p:cNvPr>
          <p:cNvSpPr txBox="1">
            <a:spLocks/>
          </p:cNvSpPr>
          <p:nvPr/>
        </p:nvSpPr>
        <p:spPr>
          <a:xfrm>
            <a:off x="4724191" y="4222427"/>
            <a:ext cx="2372643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  <a:defRPr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ru-RU" sz="1600" dirty="0">
                <a:solidFill>
                  <a:schemeClr val="bg1"/>
                </a:solidFill>
                <a:latin typeface="Arial Black" panose="020B0A04020102020204" pitchFamily="34" charset="0"/>
              </a:rPr>
              <a:t>Физика перемещений</a:t>
            </a:r>
          </a:p>
        </p:txBody>
      </p:sp>
      <p:grpSp>
        <p:nvGrpSpPr>
          <p:cNvPr id="30" name="Google Shape;1732;p68">
            <a:extLst>
              <a:ext uri="{FF2B5EF4-FFF2-40B4-BE49-F238E27FC236}">
                <a16:creationId xmlns:a16="http://schemas.microsoft.com/office/drawing/2014/main" id="{6277B7AD-2141-41D5-BEDF-A95B17B58211}"/>
              </a:ext>
            </a:extLst>
          </p:cNvPr>
          <p:cNvGrpSpPr/>
          <p:nvPr/>
        </p:nvGrpSpPr>
        <p:grpSpPr>
          <a:xfrm>
            <a:off x="5631563" y="1149628"/>
            <a:ext cx="669372" cy="855427"/>
            <a:chOff x="1758200" y="238125"/>
            <a:chExt cx="4084025" cy="5219200"/>
          </a:xfrm>
        </p:grpSpPr>
        <p:sp>
          <p:nvSpPr>
            <p:cNvPr id="31" name="Google Shape;1733;p68">
              <a:extLst>
                <a:ext uri="{FF2B5EF4-FFF2-40B4-BE49-F238E27FC236}">
                  <a16:creationId xmlns:a16="http://schemas.microsoft.com/office/drawing/2014/main" id="{D715D7D2-50B0-4AF5-AD7B-4F81811B3737}"/>
                </a:ext>
              </a:extLst>
            </p:cNvPr>
            <p:cNvSpPr/>
            <p:nvPr/>
          </p:nvSpPr>
          <p:spPr>
            <a:xfrm>
              <a:off x="1758200" y="238125"/>
              <a:ext cx="4084025" cy="5219200"/>
            </a:xfrm>
            <a:custGeom>
              <a:avLst/>
              <a:gdLst/>
              <a:ahLst/>
              <a:cxnLst/>
              <a:rect l="l" t="t" r="r" b="b"/>
              <a:pathLst>
                <a:path w="163361" h="208768" extrusionOk="0">
                  <a:moveTo>
                    <a:pt x="20420" y="0"/>
                  </a:moveTo>
                  <a:cubicBezTo>
                    <a:pt x="9167" y="0"/>
                    <a:pt x="0" y="9166"/>
                    <a:pt x="0" y="20420"/>
                  </a:cubicBezTo>
                  <a:lnTo>
                    <a:pt x="0" y="188347"/>
                  </a:lnTo>
                  <a:cubicBezTo>
                    <a:pt x="0" y="199601"/>
                    <a:pt x="9167" y="208767"/>
                    <a:pt x="20420" y="208767"/>
                  </a:cubicBezTo>
                  <a:lnTo>
                    <a:pt x="115703" y="208767"/>
                  </a:lnTo>
                  <a:cubicBezTo>
                    <a:pt x="141995" y="208767"/>
                    <a:pt x="163361" y="187401"/>
                    <a:pt x="163361" y="161110"/>
                  </a:cubicBezTo>
                  <a:lnTo>
                    <a:pt x="163361" y="20420"/>
                  </a:lnTo>
                  <a:cubicBezTo>
                    <a:pt x="163361" y="9166"/>
                    <a:pt x="154227" y="0"/>
                    <a:pt x="142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34;p68">
              <a:extLst>
                <a:ext uri="{FF2B5EF4-FFF2-40B4-BE49-F238E27FC236}">
                  <a16:creationId xmlns:a16="http://schemas.microsoft.com/office/drawing/2014/main" id="{16C9E92C-62C3-4F5F-9808-5B6A2B62E953}"/>
                </a:ext>
              </a:extLst>
            </p:cNvPr>
            <p:cNvSpPr/>
            <p:nvPr/>
          </p:nvSpPr>
          <p:spPr>
            <a:xfrm>
              <a:off x="3800200" y="238125"/>
              <a:ext cx="2042025" cy="5219200"/>
            </a:xfrm>
            <a:custGeom>
              <a:avLst/>
              <a:gdLst/>
              <a:ahLst/>
              <a:cxnLst/>
              <a:rect l="l" t="t" r="r" b="b"/>
              <a:pathLst>
                <a:path w="81681" h="208768" extrusionOk="0">
                  <a:moveTo>
                    <a:pt x="1" y="0"/>
                  </a:moveTo>
                  <a:lnTo>
                    <a:pt x="1" y="208767"/>
                  </a:lnTo>
                  <a:lnTo>
                    <a:pt x="34023" y="208767"/>
                  </a:lnTo>
                  <a:cubicBezTo>
                    <a:pt x="60315" y="208767"/>
                    <a:pt x="81681" y="187401"/>
                    <a:pt x="81681" y="161110"/>
                  </a:cubicBezTo>
                  <a:lnTo>
                    <a:pt x="81681" y="20420"/>
                  </a:lnTo>
                  <a:cubicBezTo>
                    <a:pt x="81681" y="9166"/>
                    <a:pt x="72547" y="0"/>
                    <a:pt x="61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35;p68">
              <a:extLst>
                <a:ext uri="{FF2B5EF4-FFF2-40B4-BE49-F238E27FC236}">
                  <a16:creationId xmlns:a16="http://schemas.microsoft.com/office/drawing/2014/main" id="{52E51130-C196-48FC-B8C2-C2B019CDC541}"/>
                </a:ext>
              </a:extLst>
            </p:cNvPr>
            <p:cNvSpPr/>
            <p:nvPr/>
          </p:nvSpPr>
          <p:spPr>
            <a:xfrm>
              <a:off x="2438325" y="919050"/>
              <a:ext cx="2723775" cy="2155375"/>
            </a:xfrm>
            <a:custGeom>
              <a:avLst/>
              <a:gdLst/>
              <a:ahLst/>
              <a:cxnLst/>
              <a:rect l="l" t="t" r="r" b="b"/>
              <a:pathLst>
                <a:path w="108951" h="86215" extrusionOk="0">
                  <a:moveTo>
                    <a:pt x="6818" y="1"/>
                  </a:moveTo>
                  <a:cubicBezTo>
                    <a:pt x="3067" y="1"/>
                    <a:pt x="0" y="3034"/>
                    <a:pt x="0" y="6786"/>
                  </a:cubicBezTo>
                  <a:lnTo>
                    <a:pt x="0" y="79430"/>
                  </a:lnTo>
                  <a:cubicBezTo>
                    <a:pt x="0" y="83181"/>
                    <a:pt x="3067" y="86215"/>
                    <a:pt x="6818" y="86215"/>
                  </a:cubicBezTo>
                  <a:lnTo>
                    <a:pt x="102133" y="86215"/>
                  </a:lnTo>
                  <a:cubicBezTo>
                    <a:pt x="105884" y="86215"/>
                    <a:pt x="108951" y="83181"/>
                    <a:pt x="108951" y="79430"/>
                  </a:cubicBezTo>
                  <a:lnTo>
                    <a:pt x="108951" y="6786"/>
                  </a:lnTo>
                  <a:cubicBezTo>
                    <a:pt x="108951" y="3034"/>
                    <a:pt x="105884" y="1"/>
                    <a:pt x="102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36;p68">
              <a:extLst>
                <a:ext uri="{FF2B5EF4-FFF2-40B4-BE49-F238E27FC236}">
                  <a16:creationId xmlns:a16="http://schemas.microsoft.com/office/drawing/2014/main" id="{6CEC926A-31E7-438B-9DF0-87CCBA1BE350}"/>
                </a:ext>
              </a:extLst>
            </p:cNvPr>
            <p:cNvSpPr/>
            <p:nvPr/>
          </p:nvSpPr>
          <p:spPr>
            <a:xfrm>
              <a:off x="2438325" y="3415275"/>
              <a:ext cx="1021850" cy="1021050"/>
            </a:xfrm>
            <a:custGeom>
              <a:avLst/>
              <a:gdLst/>
              <a:ahLst/>
              <a:cxnLst/>
              <a:rect l="l" t="t" r="r" b="b"/>
              <a:pathLst>
                <a:path w="40874" h="40842" extrusionOk="0">
                  <a:moveTo>
                    <a:pt x="20453" y="1"/>
                  </a:moveTo>
                  <a:cubicBezTo>
                    <a:pt x="16669" y="1"/>
                    <a:pt x="13635" y="3035"/>
                    <a:pt x="13635" y="6786"/>
                  </a:cubicBezTo>
                  <a:lnTo>
                    <a:pt x="13635" y="13603"/>
                  </a:lnTo>
                  <a:lnTo>
                    <a:pt x="6818" y="13603"/>
                  </a:lnTo>
                  <a:cubicBezTo>
                    <a:pt x="3067" y="13603"/>
                    <a:pt x="0" y="16670"/>
                    <a:pt x="0" y="20421"/>
                  </a:cubicBezTo>
                  <a:cubicBezTo>
                    <a:pt x="0" y="24172"/>
                    <a:pt x="3067" y="27206"/>
                    <a:pt x="6818" y="27206"/>
                  </a:cubicBezTo>
                  <a:lnTo>
                    <a:pt x="13635" y="27206"/>
                  </a:lnTo>
                  <a:lnTo>
                    <a:pt x="13635" y="34024"/>
                  </a:lnTo>
                  <a:cubicBezTo>
                    <a:pt x="13635" y="37775"/>
                    <a:pt x="16669" y="40841"/>
                    <a:pt x="20453" y="40841"/>
                  </a:cubicBezTo>
                  <a:cubicBezTo>
                    <a:pt x="24204" y="40841"/>
                    <a:pt x="27238" y="37775"/>
                    <a:pt x="27238" y="34024"/>
                  </a:cubicBezTo>
                  <a:lnTo>
                    <a:pt x="27238" y="27206"/>
                  </a:lnTo>
                  <a:lnTo>
                    <a:pt x="34056" y="27206"/>
                  </a:lnTo>
                  <a:cubicBezTo>
                    <a:pt x="37807" y="27206"/>
                    <a:pt x="40873" y="24172"/>
                    <a:pt x="40873" y="20421"/>
                  </a:cubicBezTo>
                  <a:cubicBezTo>
                    <a:pt x="40873" y="16670"/>
                    <a:pt x="37807" y="13603"/>
                    <a:pt x="34056" y="13603"/>
                  </a:cubicBezTo>
                  <a:lnTo>
                    <a:pt x="27238" y="13603"/>
                  </a:lnTo>
                  <a:lnTo>
                    <a:pt x="27238" y="6786"/>
                  </a:lnTo>
                  <a:cubicBezTo>
                    <a:pt x="27238" y="3035"/>
                    <a:pt x="24204" y="1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37;p68">
              <a:extLst>
                <a:ext uri="{FF2B5EF4-FFF2-40B4-BE49-F238E27FC236}">
                  <a16:creationId xmlns:a16="http://schemas.microsoft.com/office/drawing/2014/main" id="{30FB74CA-2352-4632-89AB-120D2400D076}"/>
                </a:ext>
              </a:extLst>
            </p:cNvPr>
            <p:cNvSpPr/>
            <p:nvPr/>
          </p:nvSpPr>
          <p:spPr>
            <a:xfrm>
              <a:off x="4481150" y="3415275"/>
              <a:ext cx="340075" cy="340100"/>
            </a:xfrm>
            <a:custGeom>
              <a:avLst/>
              <a:gdLst/>
              <a:ahLst/>
              <a:cxnLst/>
              <a:rect l="l" t="t" r="r" b="b"/>
              <a:pathLst>
                <a:path w="13603" h="13604" extrusionOk="0">
                  <a:moveTo>
                    <a:pt x="6785" y="1"/>
                  </a:moveTo>
                  <a:cubicBezTo>
                    <a:pt x="3034" y="1"/>
                    <a:pt x="0" y="3035"/>
                    <a:pt x="0" y="6786"/>
                  </a:cubicBezTo>
                  <a:cubicBezTo>
                    <a:pt x="0" y="10570"/>
                    <a:pt x="3034" y="13603"/>
                    <a:pt x="6785" y="13603"/>
                  </a:cubicBezTo>
                  <a:cubicBezTo>
                    <a:pt x="10569" y="13603"/>
                    <a:pt x="13603" y="10570"/>
                    <a:pt x="13603" y="6786"/>
                  </a:cubicBezTo>
                  <a:cubicBezTo>
                    <a:pt x="13603" y="3035"/>
                    <a:pt x="10569" y="1"/>
                    <a:pt x="6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38;p68">
              <a:extLst>
                <a:ext uri="{FF2B5EF4-FFF2-40B4-BE49-F238E27FC236}">
                  <a16:creationId xmlns:a16="http://schemas.microsoft.com/office/drawing/2014/main" id="{3A095C8C-34DA-4768-8919-EC95C75C485D}"/>
                </a:ext>
              </a:extLst>
            </p:cNvPr>
            <p:cNvSpPr/>
            <p:nvPr/>
          </p:nvSpPr>
          <p:spPr>
            <a:xfrm>
              <a:off x="4481150" y="4095400"/>
              <a:ext cx="340075" cy="340925"/>
            </a:xfrm>
            <a:custGeom>
              <a:avLst/>
              <a:gdLst/>
              <a:ahLst/>
              <a:cxnLst/>
              <a:rect l="l" t="t" r="r" b="b"/>
              <a:pathLst>
                <a:path w="13603" h="13637" extrusionOk="0">
                  <a:moveTo>
                    <a:pt x="6785" y="1"/>
                  </a:moveTo>
                  <a:cubicBezTo>
                    <a:pt x="3034" y="1"/>
                    <a:pt x="0" y="3067"/>
                    <a:pt x="0" y="6819"/>
                  </a:cubicBezTo>
                  <a:cubicBezTo>
                    <a:pt x="0" y="10570"/>
                    <a:pt x="3034" y="13636"/>
                    <a:pt x="6785" y="13636"/>
                  </a:cubicBezTo>
                  <a:cubicBezTo>
                    <a:pt x="10569" y="13636"/>
                    <a:pt x="13603" y="10570"/>
                    <a:pt x="13603" y="6819"/>
                  </a:cubicBezTo>
                  <a:cubicBezTo>
                    <a:pt x="13603" y="3067"/>
                    <a:pt x="10569" y="1"/>
                    <a:pt x="6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39;p68">
              <a:extLst>
                <a:ext uri="{FF2B5EF4-FFF2-40B4-BE49-F238E27FC236}">
                  <a16:creationId xmlns:a16="http://schemas.microsoft.com/office/drawing/2014/main" id="{4563B44C-20FD-47BA-A644-C2978C7DBE50}"/>
                </a:ext>
              </a:extLst>
            </p:cNvPr>
            <p:cNvSpPr/>
            <p:nvPr/>
          </p:nvSpPr>
          <p:spPr>
            <a:xfrm>
              <a:off x="4821200" y="3755350"/>
              <a:ext cx="340900" cy="340075"/>
            </a:xfrm>
            <a:custGeom>
              <a:avLst/>
              <a:gdLst/>
              <a:ahLst/>
              <a:cxnLst/>
              <a:rect l="l" t="t" r="r" b="b"/>
              <a:pathLst>
                <a:path w="13636" h="13603" extrusionOk="0">
                  <a:moveTo>
                    <a:pt x="6818" y="0"/>
                  </a:moveTo>
                  <a:cubicBezTo>
                    <a:pt x="3067" y="0"/>
                    <a:pt x="1" y="3034"/>
                    <a:pt x="1" y="6818"/>
                  </a:cubicBezTo>
                  <a:cubicBezTo>
                    <a:pt x="1" y="10569"/>
                    <a:pt x="3067" y="13603"/>
                    <a:pt x="6818" y="13603"/>
                  </a:cubicBezTo>
                  <a:cubicBezTo>
                    <a:pt x="10569" y="13603"/>
                    <a:pt x="13636" y="10569"/>
                    <a:pt x="13636" y="6818"/>
                  </a:cubicBezTo>
                  <a:cubicBezTo>
                    <a:pt x="13636" y="3034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40;p68">
              <a:extLst>
                <a:ext uri="{FF2B5EF4-FFF2-40B4-BE49-F238E27FC236}">
                  <a16:creationId xmlns:a16="http://schemas.microsoft.com/office/drawing/2014/main" id="{4B310371-4AA4-4072-9D77-8BEAC39A9601}"/>
                </a:ext>
              </a:extLst>
            </p:cNvPr>
            <p:cNvSpPr/>
            <p:nvPr/>
          </p:nvSpPr>
          <p:spPr>
            <a:xfrm>
              <a:off x="4140275" y="3755350"/>
              <a:ext cx="340900" cy="340075"/>
            </a:xfrm>
            <a:custGeom>
              <a:avLst/>
              <a:gdLst/>
              <a:ahLst/>
              <a:cxnLst/>
              <a:rect l="l" t="t" r="r" b="b"/>
              <a:pathLst>
                <a:path w="13636" h="13603" extrusionOk="0">
                  <a:moveTo>
                    <a:pt x="6818" y="0"/>
                  </a:moveTo>
                  <a:cubicBezTo>
                    <a:pt x="3066" y="0"/>
                    <a:pt x="0" y="3034"/>
                    <a:pt x="0" y="6818"/>
                  </a:cubicBezTo>
                  <a:cubicBezTo>
                    <a:pt x="0" y="10569"/>
                    <a:pt x="3066" y="13603"/>
                    <a:pt x="6818" y="13603"/>
                  </a:cubicBezTo>
                  <a:cubicBezTo>
                    <a:pt x="10569" y="13603"/>
                    <a:pt x="13635" y="10569"/>
                    <a:pt x="13635" y="6818"/>
                  </a:cubicBezTo>
                  <a:cubicBezTo>
                    <a:pt x="13635" y="3034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41;p68">
              <a:extLst>
                <a:ext uri="{FF2B5EF4-FFF2-40B4-BE49-F238E27FC236}">
                  <a16:creationId xmlns:a16="http://schemas.microsoft.com/office/drawing/2014/main" id="{DADDF06C-1BBC-4E3E-9C14-BAD1C7FB4BF0}"/>
                </a:ext>
              </a:extLst>
            </p:cNvPr>
            <p:cNvSpPr/>
            <p:nvPr/>
          </p:nvSpPr>
          <p:spPr>
            <a:xfrm>
              <a:off x="3460150" y="4436300"/>
              <a:ext cx="680150" cy="340075"/>
            </a:xfrm>
            <a:custGeom>
              <a:avLst/>
              <a:gdLst/>
              <a:ahLst/>
              <a:cxnLst/>
              <a:rect l="l" t="t" r="r" b="b"/>
              <a:pathLst>
                <a:path w="27206" h="13603" extrusionOk="0">
                  <a:moveTo>
                    <a:pt x="6785" y="0"/>
                  </a:moveTo>
                  <a:cubicBezTo>
                    <a:pt x="3034" y="0"/>
                    <a:pt x="0" y="3034"/>
                    <a:pt x="0" y="6818"/>
                  </a:cubicBezTo>
                  <a:cubicBezTo>
                    <a:pt x="0" y="10569"/>
                    <a:pt x="3034" y="13603"/>
                    <a:pt x="6785" y="13603"/>
                  </a:cubicBezTo>
                  <a:lnTo>
                    <a:pt x="20420" y="13603"/>
                  </a:lnTo>
                  <a:cubicBezTo>
                    <a:pt x="24171" y="13603"/>
                    <a:pt x="27205" y="10569"/>
                    <a:pt x="27205" y="6818"/>
                  </a:cubicBezTo>
                  <a:cubicBezTo>
                    <a:pt x="27205" y="3034"/>
                    <a:pt x="24171" y="0"/>
                    <a:pt x="204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2;p68">
              <a:extLst>
                <a:ext uri="{FF2B5EF4-FFF2-40B4-BE49-F238E27FC236}">
                  <a16:creationId xmlns:a16="http://schemas.microsoft.com/office/drawing/2014/main" id="{DE745DEC-DE9B-4A1E-8674-B329297457FF}"/>
                </a:ext>
              </a:extLst>
            </p:cNvPr>
            <p:cNvSpPr/>
            <p:nvPr/>
          </p:nvSpPr>
          <p:spPr>
            <a:xfrm>
              <a:off x="3800200" y="443630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6818" y="13603"/>
                  </a:lnTo>
                  <a:cubicBezTo>
                    <a:pt x="10569" y="13603"/>
                    <a:pt x="13603" y="10569"/>
                    <a:pt x="13603" y="6818"/>
                  </a:cubicBezTo>
                  <a:cubicBezTo>
                    <a:pt x="13603" y="3034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43;p68">
              <a:extLst>
                <a:ext uri="{FF2B5EF4-FFF2-40B4-BE49-F238E27FC236}">
                  <a16:creationId xmlns:a16="http://schemas.microsoft.com/office/drawing/2014/main" id="{B9C1CFD4-485A-45A0-B7FE-7F596429F709}"/>
                </a:ext>
              </a:extLst>
            </p:cNvPr>
            <p:cNvSpPr/>
            <p:nvPr/>
          </p:nvSpPr>
          <p:spPr>
            <a:xfrm>
              <a:off x="3800200" y="919050"/>
              <a:ext cx="1361900" cy="2155375"/>
            </a:xfrm>
            <a:custGeom>
              <a:avLst/>
              <a:gdLst/>
              <a:ahLst/>
              <a:cxnLst/>
              <a:rect l="l" t="t" r="r" b="b"/>
              <a:pathLst>
                <a:path w="54476" h="86215" extrusionOk="0">
                  <a:moveTo>
                    <a:pt x="1" y="1"/>
                  </a:moveTo>
                  <a:lnTo>
                    <a:pt x="1" y="86215"/>
                  </a:lnTo>
                  <a:lnTo>
                    <a:pt x="47658" y="86215"/>
                  </a:lnTo>
                  <a:cubicBezTo>
                    <a:pt x="51409" y="86215"/>
                    <a:pt x="54476" y="83181"/>
                    <a:pt x="54476" y="79430"/>
                  </a:cubicBezTo>
                  <a:lnTo>
                    <a:pt x="54476" y="6786"/>
                  </a:lnTo>
                  <a:cubicBezTo>
                    <a:pt x="54476" y="3034"/>
                    <a:pt x="51409" y="1"/>
                    <a:pt x="47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1790;p68">
            <a:extLst>
              <a:ext uri="{FF2B5EF4-FFF2-40B4-BE49-F238E27FC236}">
                <a16:creationId xmlns:a16="http://schemas.microsoft.com/office/drawing/2014/main" id="{BC550CE3-AE3F-409C-B7B9-6ACE2B2C1D32}"/>
              </a:ext>
            </a:extLst>
          </p:cNvPr>
          <p:cNvGrpSpPr/>
          <p:nvPr/>
        </p:nvGrpSpPr>
        <p:grpSpPr>
          <a:xfrm>
            <a:off x="2432748" y="1075956"/>
            <a:ext cx="860197" cy="879435"/>
            <a:chOff x="1247700" y="238125"/>
            <a:chExt cx="5105025" cy="5219200"/>
          </a:xfrm>
        </p:grpSpPr>
        <p:sp>
          <p:nvSpPr>
            <p:cNvPr id="89" name="Google Shape;1791;p68">
              <a:extLst>
                <a:ext uri="{FF2B5EF4-FFF2-40B4-BE49-F238E27FC236}">
                  <a16:creationId xmlns:a16="http://schemas.microsoft.com/office/drawing/2014/main" id="{3796D7D2-05CD-4FDE-A5F1-5B42FDB8D246}"/>
                </a:ext>
              </a:extLst>
            </p:cNvPr>
            <p:cNvSpPr/>
            <p:nvPr/>
          </p:nvSpPr>
          <p:spPr>
            <a:xfrm>
              <a:off x="3629775" y="238125"/>
              <a:ext cx="2722950" cy="1815300"/>
            </a:xfrm>
            <a:custGeom>
              <a:avLst/>
              <a:gdLst/>
              <a:ahLst/>
              <a:cxnLst/>
              <a:rect l="l" t="t" r="r" b="b"/>
              <a:pathLst>
                <a:path w="108918" h="72612" extrusionOk="0">
                  <a:moveTo>
                    <a:pt x="34055" y="0"/>
                  </a:moveTo>
                  <a:cubicBezTo>
                    <a:pt x="22899" y="0"/>
                    <a:pt x="12983" y="5350"/>
                    <a:pt x="6818" y="13700"/>
                  </a:cubicBezTo>
                  <a:cubicBezTo>
                    <a:pt x="2512" y="19376"/>
                    <a:pt x="0" y="26422"/>
                    <a:pt x="0" y="34023"/>
                  </a:cubicBezTo>
                  <a:lnTo>
                    <a:pt x="0" y="65794"/>
                  </a:lnTo>
                  <a:cubicBezTo>
                    <a:pt x="0" y="69578"/>
                    <a:pt x="3066" y="72612"/>
                    <a:pt x="6818" y="72612"/>
                  </a:cubicBezTo>
                  <a:cubicBezTo>
                    <a:pt x="10569" y="72612"/>
                    <a:pt x="13635" y="69578"/>
                    <a:pt x="13635" y="65794"/>
                  </a:cubicBezTo>
                  <a:lnTo>
                    <a:pt x="13635" y="34023"/>
                  </a:lnTo>
                  <a:cubicBezTo>
                    <a:pt x="13635" y="22769"/>
                    <a:pt x="22801" y="13602"/>
                    <a:pt x="34055" y="13602"/>
                  </a:cubicBezTo>
                  <a:lnTo>
                    <a:pt x="102133" y="13602"/>
                  </a:lnTo>
                  <a:cubicBezTo>
                    <a:pt x="105884" y="13602"/>
                    <a:pt x="108918" y="10569"/>
                    <a:pt x="108918" y="6818"/>
                  </a:cubicBezTo>
                  <a:cubicBezTo>
                    <a:pt x="108918" y="3034"/>
                    <a:pt x="105884" y="0"/>
                    <a:pt x="102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792;p68">
              <a:extLst>
                <a:ext uri="{FF2B5EF4-FFF2-40B4-BE49-F238E27FC236}">
                  <a16:creationId xmlns:a16="http://schemas.microsoft.com/office/drawing/2014/main" id="{78E9E4AA-BBFD-42A2-B773-7D32EE4B8DDE}"/>
                </a:ext>
              </a:extLst>
            </p:cNvPr>
            <p:cNvSpPr/>
            <p:nvPr/>
          </p:nvSpPr>
          <p:spPr>
            <a:xfrm>
              <a:off x="3800200" y="238125"/>
              <a:ext cx="2552525" cy="1815300"/>
            </a:xfrm>
            <a:custGeom>
              <a:avLst/>
              <a:gdLst/>
              <a:ahLst/>
              <a:cxnLst/>
              <a:rect l="l" t="t" r="r" b="b"/>
              <a:pathLst>
                <a:path w="102101" h="72612" extrusionOk="0">
                  <a:moveTo>
                    <a:pt x="27238" y="0"/>
                  </a:moveTo>
                  <a:cubicBezTo>
                    <a:pt x="16082" y="0"/>
                    <a:pt x="6166" y="5350"/>
                    <a:pt x="1" y="13700"/>
                  </a:cubicBezTo>
                  <a:lnTo>
                    <a:pt x="1" y="72612"/>
                  </a:lnTo>
                  <a:cubicBezTo>
                    <a:pt x="3752" y="72612"/>
                    <a:pt x="6818" y="69578"/>
                    <a:pt x="6818" y="65794"/>
                  </a:cubicBezTo>
                  <a:lnTo>
                    <a:pt x="6818" y="34023"/>
                  </a:lnTo>
                  <a:cubicBezTo>
                    <a:pt x="6818" y="22769"/>
                    <a:pt x="15984" y="13602"/>
                    <a:pt x="27238" y="13602"/>
                  </a:cubicBezTo>
                  <a:lnTo>
                    <a:pt x="95316" y="13602"/>
                  </a:lnTo>
                  <a:cubicBezTo>
                    <a:pt x="99067" y="13602"/>
                    <a:pt x="102101" y="10569"/>
                    <a:pt x="102101" y="6818"/>
                  </a:cubicBezTo>
                  <a:cubicBezTo>
                    <a:pt x="102101" y="3034"/>
                    <a:pt x="99067" y="0"/>
                    <a:pt x="95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793;p68">
              <a:extLst>
                <a:ext uri="{FF2B5EF4-FFF2-40B4-BE49-F238E27FC236}">
                  <a16:creationId xmlns:a16="http://schemas.microsoft.com/office/drawing/2014/main" id="{EF2B7ED1-BF77-4497-B2F2-A9A8ADECCB04}"/>
                </a:ext>
              </a:extLst>
            </p:cNvPr>
            <p:cNvSpPr/>
            <p:nvPr/>
          </p:nvSpPr>
          <p:spPr>
            <a:xfrm>
              <a:off x="1247700" y="1713350"/>
              <a:ext cx="5105025" cy="3743975"/>
            </a:xfrm>
            <a:custGeom>
              <a:avLst/>
              <a:gdLst/>
              <a:ahLst/>
              <a:cxnLst/>
              <a:rect l="l" t="t" r="r" b="b"/>
              <a:pathLst>
                <a:path w="204201" h="149759" extrusionOk="0">
                  <a:moveTo>
                    <a:pt x="47625" y="0"/>
                  </a:moveTo>
                  <a:lnTo>
                    <a:pt x="0" y="47658"/>
                  </a:lnTo>
                  <a:lnTo>
                    <a:pt x="0" y="113028"/>
                  </a:lnTo>
                  <a:cubicBezTo>
                    <a:pt x="0" y="133285"/>
                    <a:pt x="16473" y="149758"/>
                    <a:pt x="36698" y="149758"/>
                  </a:cubicBezTo>
                  <a:cubicBezTo>
                    <a:pt x="54182" y="149758"/>
                    <a:pt x="69318" y="137330"/>
                    <a:pt x="72743" y="120205"/>
                  </a:cubicBezTo>
                  <a:lnTo>
                    <a:pt x="77734" y="95283"/>
                  </a:lnTo>
                  <a:lnTo>
                    <a:pt x="126468" y="95283"/>
                  </a:lnTo>
                  <a:lnTo>
                    <a:pt x="131458" y="120205"/>
                  </a:lnTo>
                  <a:cubicBezTo>
                    <a:pt x="134884" y="137330"/>
                    <a:pt x="150019" y="149758"/>
                    <a:pt x="167503" y="149758"/>
                  </a:cubicBezTo>
                  <a:cubicBezTo>
                    <a:pt x="187728" y="149758"/>
                    <a:pt x="204201" y="133285"/>
                    <a:pt x="204201" y="113028"/>
                  </a:cubicBezTo>
                  <a:lnTo>
                    <a:pt x="204201" y="47658"/>
                  </a:lnTo>
                  <a:lnTo>
                    <a:pt x="156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94;p68">
              <a:extLst>
                <a:ext uri="{FF2B5EF4-FFF2-40B4-BE49-F238E27FC236}">
                  <a16:creationId xmlns:a16="http://schemas.microsoft.com/office/drawing/2014/main" id="{E4601544-F865-48AD-A55A-1FA2ACA514ED}"/>
                </a:ext>
              </a:extLst>
            </p:cNvPr>
            <p:cNvSpPr/>
            <p:nvPr/>
          </p:nvSpPr>
          <p:spPr>
            <a:xfrm>
              <a:off x="3800200" y="1713350"/>
              <a:ext cx="2552525" cy="3743975"/>
            </a:xfrm>
            <a:custGeom>
              <a:avLst/>
              <a:gdLst/>
              <a:ahLst/>
              <a:cxnLst/>
              <a:rect l="l" t="t" r="r" b="b"/>
              <a:pathLst>
                <a:path w="102101" h="149759" extrusionOk="0">
                  <a:moveTo>
                    <a:pt x="1" y="0"/>
                  </a:moveTo>
                  <a:lnTo>
                    <a:pt x="1" y="95283"/>
                  </a:lnTo>
                  <a:lnTo>
                    <a:pt x="24368" y="95283"/>
                  </a:lnTo>
                  <a:lnTo>
                    <a:pt x="29358" y="120205"/>
                  </a:lnTo>
                  <a:cubicBezTo>
                    <a:pt x="32784" y="137330"/>
                    <a:pt x="47919" y="149758"/>
                    <a:pt x="65403" y="149758"/>
                  </a:cubicBezTo>
                  <a:cubicBezTo>
                    <a:pt x="85628" y="149758"/>
                    <a:pt x="102101" y="133285"/>
                    <a:pt x="102101" y="113028"/>
                  </a:cubicBezTo>
                  <a:lnTo>
                    <a:pt x="102101" y="47658"/>
                  </a:lnTo>
                  <a:lnTo>
                    <a:pt x="54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95;p68">
              <a:extLst>
                <a:ext uri="{FF2B5EF4-FFF2-40B4-BE49-F238E27FC236}">
                  <a16:creationId xmlns:a16="http://schemas.microsoft.com/office/drawing/2014/main" id="{2F9627AC-F172-4E54-B778-058CBB24CD32}"/>
                </a:ext>
              </a:extLst>
            </p:cNvPr>
            <p:cNvSpPr/>
            <p:nvPr/>
          </p:nvSpPr>
          <p:spPr>
            <a:xfrm>
              <a:off x="1247700" y="1713350"/>
              <a:ext cx="2382100" cy="2382075"/>
            </a:xfrm>
            <a:custGeom>
              <a:avLst/>
              <a:gdLst/>
              <a:ahLst/>
              <a:cxnLst/>
              <a:rect l="l" t="t" r="r" b="b"/>
              <a:pathLst>
                <a:path w="95284" h="95283" extrusionOk="0">
                  <a:moveTo>
                    <a:pt x="47625" y="0"/>
                  </a:moveTo>
                  <a:cubicBezTo>
                    <a:pt x="21334" y="0"/>
                    <a:pt x="0" y="21334"/>
                    <a:pt x="0" y="47658"/>
                  </a:cubicBezTo>
                  <a:cubicBezTo>
                    <a:pt x="0" y="73950"/>
                    <a:pt x="21334" y="95283"/>
                    <a:pt x="47625" y="95283"/>
                  </a:cubicBezTo>
                  <a:cubicBezTo>
                    <a:pt x="73950" y="95283"/>
                    <a:pt x="95283" y="73950"/>
                    <a:pt x="95283" y="47658"/>
                  </a:cubicBezTo>
                  <a:cubicBezTo>
                    <a:pt x="95283" y="21334"/>
                    <a:pt x="73950" y="0"/>
                    <a:pt x="47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96;p68">
              <a:extLst>
                <a:ext uri="{FF2B5EF4-FFF2-40B4-BE49-F238E27FC236}">
                  <a16:creationId xmlns:a16="http://schemas.microsoft.com/office/drawing/2014/main" id="{331D153D-50E9-4584-AEFD-8360DA112088}"/>
                </a:ext>
              </a:extLst>
            </p:cNvPr>
            <p:cNvSpPr/>
            <p:nvPr/>
          </p:nvSpPr>
          <p:spPr>
            <a:xfrm>
              <a:off x="1587750" y="2053400"/>
              <a:ext cx="1701975" cy="1701975"/>
            </a:xfrm>
            <a:custGeom>
              <a:avLst/>
              <a:gdLst/>
              <a:ahLst/>
              <a:cxnLst/>
              <a:rect l="l" t="t" r="r" b="b"/>
              <a:pathLst>
                <a:path w="68079" h="68079" extrusionOk="0">
                  <a:moveTo>
                    <a:pt x="34023" y="1"/>
                  </a:moveTo>
                  <a:cubicBezTo>
                    <a:pt x="15234" y="1"/>
                    <a:pt x="1" y="15234"/>
                    <a:pt x="1" y="34056"/>
                  </a:cubicBezTo>
                  <a:cubicBezTo>
                    <a:pt x="1" y="52845"/>
                    <a:pt x="15234" y="68078"/>
                    <a:pt x="34023" y="68078"/>
                  </a:cubicBezTo>
                  <a:cubicBezTo>
                    <a:pt x="52845" y="68078"/>
                    <a:pt x="68079" y="52845"/>
                    <a:pt x="68079" y="34056"/>
                  </a:cubicBezTo>
                  <a:cubicBezTo>
                    <a:pt x="68079" y="15234"/>
                    <a:pt x="52845" y="1"/>
                    <a:pt x="340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797;p68">
              <a:extLst>
                <a:ext uri="{FF2B5EF4-FFF2-40B4-BE49-F238E27FC236}">
                  <a16:creationId xmlns:a16="http://schemas.microsoft.com/office/drawing/2014/main" id="{6991D780-C7AC-4EF1-9901-4541BF8F6218}"/>
                </a:ext>
              </a:extLst>
            </p:cNvPr>
            <p:cNvSpPr/>
            <p:nvPr/>
          </p:nvSpPr>
          <p:spPr>
            <a:xfrm>
              <a:off x="3970650" y="1713350"/>
              <a:ext cx="2382075" cy="2382075"/>
            </a:xfrm>
            <a:custGeom>
              <a:avLst/>
              <a:gdLst/>
              <a:ahLst/>
              <a:cxnLst/>
              <a:rect l="l" t="t" r="r" b="b"/>
              <a:pathLst>
                <a:path w="95283" h="95283" extrusionOk="0">
                  <a:moveTo>
                    <a:pt x="47658" y="0"/>
                  </a:moveTo>
                  <a:cubicBezTo>
                    <a:pt x="21334" y="0"/>
                    <a:pt x="0" y="21334"/>
                    <a:pt x="0" y="47658"/>
                  </a:cubicBezTo>
                  <a:cubicBezTo>
                    <a:pt x="0" y="73950"/>
                    <a:pt x="21334" y="95283"/>
                    <a:pt x="47658" y="95283"/>
                  </a:cubicBezTo>
                  <a:cubicBezTo>
                    <a:pt x="73949" y="95283"/>
                    <a:pt x="95283" y="73950"/>
                    <a:pt x="95283" y="47658"/>
                  </a:cubicBezTo>
                  <a:cubicBezTo>
                    <a:pt x="95283" y="21334"/>
                    <a:pt x="73949" y="0"/>
                    <a:pt x="476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798;p68">
              <a:extLst>
                <a:ext uri="{FF2B5EF4-FFF2-40B4-BE49-F238E27FC236}">
                  <a16:creationId xmlns:a16="http://schemas.microsoft.com/office/drawing/2014/main" id="{BEF6EFCD-66D4-4332-8675-EFDE7408EF42}"/>
                </a:ext>
              </a:extLst>
            </p:cNvPr>
            <p:cNvSpPr/>
            <p:nvPr/>
          </p:nvSpPr>
          <p:spPr>
            <a:xfrm>
              <a:off x="4310700" y="2053400"/>
              <a:ext cx="1701975" cy="1701975"/>
            </a:xfrm>
            <a:custGeom>
              <a:avLst/>
              <a:gdLst/>
              <a:ahLst/>
              <a:cxnLst/>
              <a:rect l="l" t="t" r="r" b="b"/>
              <a:pathLst>
                <a:path w="68079" h="68079" extrusionOk="0">
                  <a:moveTo>
                    <a:pt x="34056" y="1"/>
                  </a:moveTo>
                  <a:cubicBezTo>
                    <a:pt x="15234" y="1"/>
                    <a:pt x="1" y="15234"/>
                    <a:pt x="1" y="34056"/>
                  </a:cubicBezTo>
                  <a:cubicBezTo>
                    <a:pt x="1" y="52845"/>
                    <a:pt x="15234" y="68078"/>
                    <a:pt x="34056" y="68078"/>
                  </a:cubicBezTo>
                  <a:cubicBezTo>
                    <a:pt x="52845" y="68078"/>
                    <a:pt x="68078" y="52845"/>
                    <a:pt x="68078" y="34056"/>
                  </a:cubicBezTo>
                  <a:cubicBezTo>
                    <a:pt x="68078" y="15234"/>
                    <a:pt x="52845" y="1"/>
                    <a:pt x="340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799;p68">
              <a:extLst>
                <a:ext uri="{FF2B5EF4-FFF2-40B4-BE49-F238E27FC236}">
                  <a16:creationId xmlns:a16="http://schemas.microsoft.com/office/drawing/2014/main" id="{3F7374B3-3622-433F-A07B-096752EACD48}"/>
                </a:ext>
              </a:extLst>
            </p:cNvPr>
            <p:cNvSpPr/>
            <p:nvPr/>
          </p:nvSpPr>
          <p:spPr>
            <a:xfrm>
              <a:off x="4991650" y="3074400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6818" y="1"/>
                  </a:moveTo>
                  <a:cubicBezTo>
                    <a:pt x="3034" y="1"/>
                    <a:pt x="0" y="3067"/>
                    <a:pt x="0" y="6818"/>
                  </a:cubicBezTo>
                  <a:cubicBezTo>
                    <a:pt x="0" y="10570"/>
                    <a:pt x="3034" y="13636"/>
                    <a:pt x="6818" y="13636"/>
                  </a:cubicBezTo>
                  <a:cubicBezTo>
                    <a:pt x="10569" y="13636"/>
                    <a:pt x="13603" y="10570"/>
                    <a:pt x="13603" y="6818"/>
                  </a:cubicBezTo>
                  <a:cubicBezTo>
                    <a:pt x="13603" y="3067"/>
                    <a:pt x="10569" y="1"/>
                    <a:pt x="6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800;p68">
              <a:extLst>
                <a:ext uri="{FF2B5EF4-FFF2-40B4-BE49-F238E27FC236}">
                  <a16:creationId xmlns:a16="http://schemas.microsoft.com/office/drawing/2014/main" id="{FE0E7596-7BD2-44A2-983F-36B4DA10601D}"/>
                </a:ext>
              </a:extLst>
            </p:cNvPr>
            <p:cNvSpPr/>
            <p:nvPr/>
          </p:nvSpPr>
          <p:spPr>
            <a:xfrm>
              <a:off x="4991650" y="2393475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6818" y="0"/>
                  </a:moveTo>
                  <a:cubicBezTo>
                    <a:pt x="3034" y="0"/>
                    <a:pt x="0" y="3067"/>
                    <a:pt x="0" y="6818"/>
                  </a:cubicBezTo>
                  <a:cubicBezTo>
                    <a:pt x="0" y="10569"/>
                    <a:pt x="3034" y="13635"/>
                    <a:pt x="6818" y="13635"/>
                  </a:cubicBezTo>
                  <a:cubicBezTo>
                    <a:pt x="10569" y="13635"/>
                    <a:pt x="13603" y="10569"/>
                    <a:pt x="13603" y="6818"/>
                  </a:cubicBezTo>
                  <a:cubicBezTo>
                    <a:pt x="13603" y="3067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801;p68">
              <a:extLst>
                <a:ext uri="{FF2B5EF4-FFF2-40B4-BE49-F238E27FC236}">
                  <a16:creationId xmlns:a16="http://schemas.microsoft.com/office/drawing/2014/main" id="{DCFDFFFC-FE49-4C83-AE28-6542E79B5DEF}"/>
                </a:ext>
              </a:extLst>
            </p:cNvPr>
            <p:cNvSpPr/>
            <p:nvPr/>
          </p:nvSpPr>
          <p:spPr>
            <a:xfrm>
              <a:off x="5331700" y="2734350"/>
              <a:ext cx="340900" cy="340075"/>
            </a:xfrm>
            <a:custGeom>
              <a:avLst/>
              <a:gdLst/>
              <a:ahLst/>
              <a:cxnLst/>
              <a:rect l="l" t="t" r="r" b="b"/>
              <a:pathLst>
                <a:path w="13636" h="13603" extrusionOk="0">
                  <a:moveTo>
                    <a:pt x="6818" y="0"/>
                  </a:moveTo>
                  <a:cubicBezTo>
                    <a:pt x="3067" y="0"/>
                    <a:pt x="1" y="3034"/>
                    <a:pt x="1" y="6818"/>
                  </a:cubicBezTo>
                  <a:cubicBezTo>
                    <a:pt x="1" y="10569"/>
                    <a:pt x="3067" y="13603"/>
                    <a:pt x="6818" y="13603"/>
                  </a:cubicBezTo>
                  <a:cubicBezTo>
                    <a:pt x="10570" y="13603"/>
                    <a:pt x="13636" y="10569"/>
                    <a:pt x="13636" y="6818"/>
                  </a:cubicBezTo>
                  <a:cubicBezTo>
                    <a:pt x="13636" y="3034"/>
                    <a:pt x="10570" y="0"/>
                    <a:pt x="6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802;p68">
              <a:extLst>
                <a:ext uri="{FF2B5EF4-FFF2-40B4-BE49-F238E27FC236}">
                  <a16:creationId xmlns:a16="http://schemas.microsoft.com/office/drawing/2014/main" id="{690E6D89-E508-49DD-9180-A29E8B667E25}"/>
                </a:ext>
              </a:extLst>
            </p:cNvPr>
            <p:cNvSpPr/>
            <p:nvPr/>
          </p:nvSpPr>
          <p:spPr>
            <a:xfrm>
              <a:off x="4650775" y="2734350"/>
              <a:ext cx="340900" cy="340075"/>
            </a:xfrm>
            <a:custGeom>
              <a:avLst/>
              <a:gdLst/>
              <a:ahLst/>
              <a:cxnLst/>
              <a:rect l="l" t="t" r="r" b="b"/>
              <a:pathLst>
                <a:path w="13636" h="13603" extrusionOk="0">
                  <a:moveTo>
                    <a:pt x="6818" y="0"/>
                  </a:moveTo>
                  <a:cubicBezTo>
                    <a:pt x="3066" y="0"/>
                    <a:pt x="0" y="3034"/>
                    <a:pt x="0" y="6818"/>
                  </a:cubicBezTo>
                  <a:cubicBezTo>
                    <a:pt x="0" y="10569"/>
                    <a:pt x="3066" y="13603"/>
                    <a:pt x="6818" y="13603"/>
                  </a:cubicBezTo>
                  <a:cubicBezTo>
                    <a:pt x="10569" y="13603"/>
                    <a:pt x="13635" y="10569"/>
                    <a:pt x="13635" y="6818"/>
                  </a:cubicBezTo>
                  <a:cubicBezTo>
                    <a:pt x="13635" y="3034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803;p68">
              <a:extLst>
                <a:ext uri="{FF2B5EF4-FFF2-40B4-BE49-F238E27FC236}">
                  <a16:creationId xmlns:a16="http://schemas.microsoft.com/office/drawing/2014/main" id="{40244DDD-CD3C-424F-9738-6A1D3997A40D}"/>
                </a:ext>
              </a:extLst>
            </p:cNvPr>
            <p:cNvSpPr/>
            <p:nvPr/>
          </p:nvSpPr>
          <p:spPr>
            <a:xfrm>
              <a:off x="1927825" y="2393475"/>
              <a:ext cx="1021850" cy="1021825"/>
            </a:xfrm>
            <a:custGeom>
              <a:avLst/>
              <a:gdLst/>
              <a:ahLst/>
              <a:cxnLst/>
              <a:rect l="l" t="t" r="r" b="b"/>
              <a:pathLst>
                <a:path w="40874" h="40873" extrusionOk="0">
                  <a:moveTo>
                    <a:pt x="20420" y="0"/>
                  </a:moveTo>
                  <a:cubicBezTo>
                    <a:pt x="16669" y="0"/>
                    <a:pt x="13635" y="3067"/>
                    <a:pt x="13635" y="6818"/>
                  </a:cubicBezTo>
                  <a:lnTo>
                    <a:pt x="13635" y="13635"/>
                  </a:lnTo>
                  <a:lnTo>
                    <a:pt x="6818" y="13635"/>
                  </a:lnTo>
                  <a:cubicBezTo>
                    <a:pt x="3067" y="13635"/>
                    <a:pt x="0" y="16669"/>
                    <a:pt x="0" y="20453"/>
                  </a:cubicBezTo>
                  <a:cubicBezTo>
                    <a:pt x="0" y="24204"/>
                    <a:pt x="3067" y="27238"/>
                    <a:pt x="6818" y="27238"/>
                  </a:cubicBezTo>
                  <a:lnTo>
                    <a:pt x="13635" y="27238"/>
                  </a:lnTo>
                  <a:lnTo>
                    <a:pt x="13635" y="34055"/>
                  </a:lnTo>
                  <a:cubicBezTo>
                    <a:pt x="13635" y="37807"/>
                    <a:pt x="16669" y="40873"/>
                    <a:pt x="20420" y="40873"/>
                  </a:cubicBezTo>
                  <a:cubicBezTo>
                    <a:pt x="24204" y="40873"/>
                    <a:pt x="27238" y="37807"/>
                    <a:pt x="27238" y="34055"/>
                  </a:cubicBezTo>
                  <a:lnTo>
                    <a:pt x="27238" y="27238"/>
                  </a:lnTo>
                  <a:lnTo>
                    <a:pt x="34055" y="27238"/>
                  </a:lnTo>
                  <a:cubicBezTo>
                    <a:pt x="37807" y="27238"/>
                    <a:pt x="40873" y="24204"/>
                    <a:pt x="40873" y="20453"/>
                  </a:cubicBezTo>
                  <a:cubicBezTo>
                    <a:pt x="40873" y="16669"/>
                    <a:pt x="37807" y="13635"/>
                    <a:pt x="34055" y="13635"/>
                  </a:cubicBezTo>
                  <a:lnTo>
                    <a:pt x="27238" y="13635"/>
                  </a:lnTo>
                  <a:lnTo>
                    <a:pt x="27238" y="6818"/>
                  </a:lnTo>
                  <a:cubicBezTo>
                    <a:pt x="27238" y="3067"/>
                    <a:pt x="24204" y="0"/>
                    <a:pt x="20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804;p68">
              <a:extLst>
                <a:ext uri="{FF2B5EF4-FFF2-40B4-BE49-F238E27FC236}">
                  <a16:creationId xmlns:a16="http://schemas.microsoft.com/office/drawing/2014/main" id="{9FE6D2AB-9574-40C4-A444-5A34895BCABF}"/>
                </a:ext>
              </a:extLst>
            </p:cNvPr>
            <p:cNvSpPr/>
            <p:nvPr/>
          </p:nvSpPr>
          <p:spPr>
            <a:xfrm>
              <a:off x="2608750" y="3415275"/>
              <a:ext cx="1021050" cy="1021050"/>
            </a:xfrm>
            <a:custGeom>
              <a:avLst/>
              <a:gdLst/>
              <a:ahLst/>
              <a:cxnLst/>
              <a:rect l="l" t="t" r="r" b="b"/>
              <a:pathLst>
                <a:path w="40842" h="40842" extrusionOk="0">
                  <a:moveTo>
                    <a:pt x="20421" y="1"/>
                  </a:moveTo>
                  <a:cubicBezTo>
                    <a:pt x="9167" y="1"/>
                    <a:pt x="1" y="9167"/>
                    <a:pt x="1" y="20421"/>
                  </a:cubicBezTo>
                  <a:cubicBezTo>
                    <a:pt x="1" y="31675"/>
                    <a:pt x="9167" y="40841"/>
                    <a:pt x="20421" y="40841"/>
                  </a:cubicBezTo>
                  <a:cubicBezTo>
                    <a:pt x="31675" y="40841"/>
                    <a:pt x="40841" y="31675"/>
                    <a:pt x="40841" y="20421"/>
                  </a:cubicBezTo>
                  <a:cubicBezTo>
                    <a:pt x="40841" y="9167"/>
                    <a:pt x="31675" y="1"/>
                    <a:pt x="20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805;p68">
              <a:extLst>
                <a:ext uri="{FF2B5EF4-FFF2-40B4-BE49-F238E27FC236}">
                  <a16:creationId xmlns:a16="http://schemas.microsoft.com/office/drawing/2014/main" id="{52CCC9BF-CB56-4D6F-B84A-C6C90949BA1D}"/>
                </a:ext>
              </a:extLst>
            </p:cNvPr>
            <p:cNvSpPr/>
            <p:nvPr/>
          </p:nvSpPr>
          <p:spPr>
            <a:xfrm>
              <a:off x="3970650" y="3415275"/>
              <a:ext cx="1021025" cy="1021050"/>
            </a:xfrm>
            <a:custGeom>
              <a:avLst/>
              <a:gdLst/>
              <a:ahLst/>
              <a:cxnLst/>
              <a:rect l="l" t="t" r="r" b="b"/>
              <a:pathLst>
                <a:path w="40841" h="40842" extrusionOk="0">
                  <a:moveTo>
                    <a:pt x="20420" y="1"/>
                  </a:moveTo>
                  <a:cubicBezTo>
                    <a:pt x="9166" y="1"/>
                    <a:pt x="0" y="9167"/>
                    <a:pt x="0" y="20421"/>
                  </a:cubicBezTo>
                  <a:cubicBezTo>
                    <a:pt x="0" y="31675"/>
                    <a:pt x="9166" y="40841"/>
                    <a:pt x="20420" y="40841"/>
                  </a:cubicBezTo>
                  <a:cubicBezTo>
                    <a:pt x="31674" y="40841"/>
                    <a:pt x="40840" y="31675"/>
                    <a:pt x="40840" y="20421"/>
                  </a:cubicBezTo>
                  <a:cubicBezTo>
                    <a:pt x="40840" y="9167"/>
                    <a:pt x="31674" y="1"/>
                    <a:pt x="20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825;p68">
            <a:extLst>
              <a:ext uri="{FF2B5EF4-FFF2-40B4-BE49-F238E27FC236}">
                <a16:creationId xmlns:a16="http://schemas.microsoft.com/office/drawing/2014/main" id="{7BA57879-F132-4540-9A71-68696B14A123}"/>
              </a:ext>
            </a:extLst>
          </p:cNvPr>
          <p:cNvGrpSpPr/>
          <p:nvPr/>
        </p:nvGrpSpPr>
        <p:grpSpPr>
          <a:xfrm>
            <a:off x="5596154" y="2951260"/>
            <a:ext cx="795928" cy="795928"/>
            <a:chOff x="1190625" y="238125"/>
            <a:chExt cx="5219200" cy="5219200"/>
          </a:xfrm>
        </p:grpSpPr>
        <p:sp>
          <p:nvSpPr>
            <p:cNvPr id="124" name="Google Shape;1826;p68">
              <a:extLst>
                <a:ext uri="{FF2B5EF4-FFF2-40B4-BE49-F238E27FC236}">
                  <a16:creationId xmlns:a16="http://schemas.microsoft.com/office/drawing/2014/main" id="{4653086B-022F-4625-9892-8A6F874D476F}"/>
                </a:ext>
              </a:extLst>
            </p:cNvPr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77146" y="0"/>
                  </a:moveTo>
                  <a:cubicBezTo>
                    <a:pt x="65892" y="0"/>
                    <a:pt x="56726" y="9166"/>
                    <a:pt x="56726" y="20420"/>
                  </a:cubicBezTo>
                  <a:lnTo>
                    <a:pt x="56726" y="56726"/>
                  </a:lnTo>
                  <a:lnTo>
                    <a:pt x="20420" y="56726"/>
                  </a:lnTo>
                  <a:cubicBezTo>
                    <a:pt x="9166" y="56726"/>
                    <a:pt x="0" y="65892"/>
                    <a:pt x="0" y="77146"/>
                  </a:cubicBezTo>
                  <a:lnTo>
                    <a:pt x="0" y="131621"/>
                  </a:lnTo>
                  <a:cubicBezTo>
                    <a:pt x="0" y="142875"/>
                    <a:pt x="9166" y="152041"/>
                    <a:pt x="20420" y="152041"/>
                  </a:cubicBezTo>
                  <a:lnTo>
                    <a:pt x="56726" y="152041"/>
                  </a:lnTo>
                  <a:lnTo>
                    <a:pt x="56726" y="188347"/>
                  </a:lnTo>
                  <a:cubicBezTo>
                    <a:pt x="56726" y="199601"/>
                    <a:pt x="65892" y="208767"/>
                    <a:pt x="77146" y="208767"/>
                  </a:cubicBezTo>
                  <a:lnTo>
                    <a:pt x="131621" y="208767"/>
                  </a:lnTo>
                  <a:cubicBezTo>
                    <a:pt x="142875" y="208767"/>
                    <a:pt x="152041" y="199601"/>
                    <a:pt x="152041" y="188347"/>
                  </a:cubicBezTo>
                  <a:lnTo>
                    <a:pt x="152041" y="152041"/>
                  </a:lnTo>
                  <a:lnTo>
                    <a:pt x="188347" y="152041"/>
                  </a:lnTo>
                  <a:cubicBezTo>
                    <a:pt x="199601" y="152041"/>
                    <a:pt x="208767" y="142875"/>
                    <a:pt x="208767" y="131621"/>
                  </a:cubicBezTo>
                  <a:lnTo>
                    <a:pt x="208767" y="77146"/>
                  </a:lnTo>
                  <a:cubicBezTo>
                    <a:pt x="208767" y="65892"/>
                    <a:pt x="199601" y="56726"/>
                    <a:pt x="188347" y="56726"/>
                  </a:cubicBezTo>
                  <a:lnTo>
                    <a:pt x="152041" y="56726"/>
                  </a:lnTo>
                  <a:lnTo>
                    <a:pt x="152041" y="20420"/>
                  </a:lnTo>
                  <a:cubicBezTo>
                    <a:pt x="152041" y="9166"/>
                    <a:pt x="142875" y="0"/>
                    <a:pt x="131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27;p68">
              <a:extLst>
                <a:ext uri="{FF2B5EF4-FFF2-40B4-BE49-F238E27FC236}">
                  <a16:creationId xmlns:a16="http://schemas.microsoft.com/office/drawing/2014/main" id="{2C75EB59-AFAD-41C0-A9A7-0983D8025EED}"/>
                </a:ext>
              </a:extLst>
            </p:cNvPr>
            <p:cNvSpPr/>
            <p:nvPr/>
          </p:nvSpPr>
          <p:spPr>
            <a:xfrm>
              <a:off x="3800199" y="238125"/>
              <a:ext cx="2609626" cy="5219200"/>
            </a:xfrm>
            <a:custGeom>
              <a:avLst/>
              <a:gdLst/>
              <a:ahLst/>
              <a:cxnLst/>
              <a:rect l="l" t="t" r="r" b="b"/>
              <a:pathLst>
                <a:path w="104385" h="208768" extrusionOk="0">
                  <a:moveTo>
                    <a:pt x="1" y="0"/>
                  </a:moveTo>
                  <a:lnTo>
                    <a:pt x="1" y="208767"/>
                  </a:lnTo>
                  <a:lnTo>
                    <a:pt x="27238" y="208767"/>
                  </a:lnTo>
                  <a:cubicBezTo>
                    <a:pt x="38492" y="208767"/>
                    <a:pt x="47658" y="199601"/>
                    <a:pt x="47658" y="188347"/>
                  </a:cubicBezTo>
                  <a:lnTo>
                    <a:pt x="47658" y="152041"/>
                  </a:lnTo>
                  <a:lnTo>
                    <a:pt x="83964" y="152041"/>
                  </a:lnTo>
                  <a:cubicBezTo>
                    <a:pt x="95218" y="152041"/>
                    <a:pt x="104384" y="142875"/>
                    <a:pt x="104384" y="131621"/>
                  </a:cubicBezTo>
                  <a:lnTo>
                    <a:pt x="104384" y="77146"/>
                  </a:lnTo>
                  <a:cubicBezTo>
                    <a:pt x="104384" y="65892"/>
                    <a:pt x="95218" y="56726"/>
                    <a:pt x="83964" y="56726"/>
                  </a:cubicBezTo>
                  <a:lnTo>
                    <a:pt x="47658" y="56726"/>
                  </a:lnTo>
                  <a:lnTo>
                    <a:pt x="47658" y="20420"/>
                  </a:lnTo>
                  <a:cubicBezTo>
                    <a:pt x="47658" y="9166"/>
                    <a:pt x="38492" y="0"/>
                    <a:pt x="272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828;p68">
              <a:extLst>
                <a:ext uri="{FF2B5EF4-FFF2-40B4-BE49-F238E27FC236}">
                  <a16:creationId xmlns:a16="http://schemas.microsoft.com/office/drawing/2014/main" id="{E8ED2ED5-5580-4F13-BE8A-ABA8F18ED0AF}"/>
                </a:ext>
              </a:extLst>
            </p:cNvPr>
            <p:cNvSpPr/>
            <p:nvPr/>
          </p:nvSpPr>
          <p:spPr>
            <a:xfrm>
              <a:off x="1854425" y="2337400"/>
              <a:ext cx="714400" cy="1020825"/>
            </a:xfrm>
            <a:custGeom>
              <a:avLst/>
              <a:gdLst/>
              <a:ahLst/>
              <a:cxnLst/>
              <a:rect l="l" t="t" r="r" b="b"/>
              <a:pathLst>
                <a:path w="28576" h="40833" extrusionOk="0">
                  <a:moveTo>
                    <a:pt x="21102" y="1"/>
                  </a:moveTo>
                  <a:cubicBezTo>
                    <a:pt x="19360" y="1"/>
                    <a:pt x="17615" y="661"/>
                    <a:pt x="16278" y="1982"/>
                  </a:cubicBezTo>
                  <a:lnTo>
                    <a:pt x="2675" y="15585"/>
                  </a:lnTo>
                  <a:cubicBezTo>
                    <a:pt x="1" y="18260"/>
                    <a:pt x="1" y="22565"/>
                    <a:pt x="2675" y="25240"/>
                  </a:cubicBezTo>
                  <a:lnTo>
                    <a:pt x="16278" y="38843"/>
                  </a:lnTo>
                  <a:cubicBezTo>
                    <a:pt x="17615" y="40180"/>
                    <a:pt x="19344" y="40833"/>
                    <a:pt x="21106" y="40833"/>
                  </a:cubicBezTo>
                  <a:cubicBezTo>
                    <a:pt x="22834" y="40833"/>
                    <a:pt x="24596" y="40180"/>
                    <a:pt x="25901" y="38843"/>
                  </a:cubicBezTo>
                  <a:cubicBezTo>
                    <a:pt x="28576" y="36168"/>
                    <a:pt x="28576" y="31862"/>
                    <a:pt x="25901" y="29220"/>
                  </a:cubicBezTo>
                  <a:lnTo>
                    <a:pt x="17126" y="20413"/>
                  </a:lnTo>
                  <a:lnTo>
                    <a:pt x="25901" y="11605"/>
                  </a:lnTo>
                  <a:cubicBezTo>
                    <a:pt x="28576" y="8963"/>
                    <a:pt x="28576" y="4625"/>
                    <a:pt x="25901" y="1982"/>
                  </a:cubicBezTo>
                  <a:cubicBezTo>
                    <a:pt x="24580" y="661"/>
                    <a:pt x="22843" y="1"/>
                    <a:pt x="2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29;p68">
              <a:extLst>
                <a:ext uri="{FF2B5EF4-FFF2-40B4-BE49-F238E27FC236}">
                  <a16:creationId xmlns:a16="http://schemas.microsoft.com/office/drawing/2014/main" id="{742376F9-F261-41CD-B43F-0DC5357F898D}"/>
                </a:ext>
              </a:extLst>
            </p:cNvPr>
            <p:cNvSpPr/>
            <p:nvPr/>
          </p:nvSpPr>
          <p:spPr>
            <a:xfrm>
              <a:off x="5031600" y="2337400"/>
              <a:ext cx="714400" cy="1020825"/>
            </a:xfrm>
            <a:custGeom>
              <a:avLst/>
              <a:gdLst/>
              <a:ahLst/>
              <a:cxnLst/>
              <a:rect l="l" t="t" r="r" b="b"/>
              <a:pathLst>
                <a:path w="28576" h="40833" extrusionOk="0">
                  <a:moveTo>
                    <a:pt x="7475" y="1"/>
                  </a:moveTo>
                  <a:cubicBezTo>
                    <a:pt x="5734" y="1"/>
                    <a:pt x="3996" y="661"/>
                    <a:pt x="2675" y="1982"/>
                  </a:cubicBezTo>
                  <a:cubicBezTo>
                    <a:pt x="1" y="4657"/>
                    <a:pt x="1" y="8963"/>
                    <a:pt x="2675" y="11605"/>
                  </a:cubicBezTo>
                  <a:lnTo>
                    <a:pt x="11450" y="20413"/>
                  </a:lnTo>
                  <a:lnTo>
                    <a:pt x="2675" y="29220"/>
                  </a:lnTo>
                  <a:cubicBezTo>
                    <a:pt x="1" y="31862"/>
                    <a:pt x="1" y="36168"/>
                    <a:pt x="2675" y="38843"/>
                  </a:cubicBezTo>
                  <a:cubicBezTo>
                    <a:pt x="3980" y="40180"/>
                    <a:pt x="5742" y="40833"/>
                    <a:pt x="7471" y="40833"/>
                  </a:cubicBezTo>
                  <a:cubicBezTo>
                    <a:pt x="9232" y="40833"/>
                    <a:pt x="10961" y="40180"/>
                    <a:pt x="12298" y="38843"/>
                  </a:cubicBezTo>
                  <a:lnTo>
                    <a:pt x="25901" y="25240"/>
                  </a:lnTo>
                  <a:cubicBezTo>
                    <a:pt x="28576" y="22565"/>
                    <a:pt x="28576" y="18260"/>
                    <a:pt x="25901" y="15585"/>
                  </a:cubicBezTo>
                  <a:lnTo>
                    <a:pt x="12298" y="1982"/>
                  </a:lnTo>
                  <a:cubicBezTo>
                    <a:pt x="10961" y="661"/>
                    <a:pt x="9216" y="1"/>
                    <a:pt x="7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30;p68">
              <a:extLst>
                <a:ext uri="{FF2B5EF4-FFF2-40B4-BE49-F238E27FC236}">
                  <a16:creationId xmlns:a16="http://schemas.microsoft.com/office/drawing/2014/main" id="{ED343035-3E66-4E1D-AEEF-48DD783E197A}"/>
                </a:ext>
              </a:extLst>
            </p:cNvPr>
            <p:cNvSpPr/>
            <p:nvPr/>
          </p:nvSpPr>
          <p:spPr>
            <a:xfrm>
              <a:off x="3273400" y="4095825"/>
              <a:ext cx="1053625" cy="680550"/>
            </a:xfrm>
            <a:custGeom>
              <a:avLst/>
              <a:gdLst/>
              <a:ahLst/>
              <a:cxnLst/>
              <a:rect l="l" t="t" r="r" b="b"/>
              <a:pathLst>
                <a:path w="42145" h="27222" extrusionOk="0">
                  <a:moveTo>
                    <a:pt x="7466" y="0"/>
                  </a:moveTo>
                  <a:cubicBezTo>
                    <a:pt x="5725" y="0"/>
                    <a:pt x="3980" y="669"/>
                    <a:pt x="2642" y="2006"/>
                  </a:cubicBezTo>
                  <a:cubicBezTo>
                    <a:pt x="0" y="4649"/>
                    <a:pt x="0" y="8954"/>
                    <a:pt x="2642" y="11629"/>
                  </a:cubicBezTo>
                  <a:lnTo>
                    <a:pt x="16245" y="25232"/>
                  </a:lnTo>
                  <a:cubicBezTo>
                    <a:pt x="17582" y="26569"/>
                    <a:pt x="19344" y="27222"/>
                    <a:pt x="21073" y="27222"/>
                  </a:cubicBezTo>
                  <a:cubicBezTo>
                    <a:pt x="22801" y="27222"/>
                    <a:pt x="24563" y="26569"/>
                    <a:pt x="25900" y="25232"/>
                  </a:cubicBezTo>
                  <a:lnTo>
                    <a:pt x="39503" y="11629"/>
                  </a:lnTo>
                  <a:cubicBezTo>
                    <a:pt x="42145" y="8954"/>
                    <a:pt x="42145" y="4649"/>
                    <a:pt x="39503" y="2006"/>
                  </a:cubicBezTo>
                  <a:cubicBezTo>
                    <a:pt x="38165" y="669"/>
                    <a:pt x="36420" y="0"/>
                    <a:pt x="34679" y="0"/>
                  </a:cubicBezTo>
                  <a:cubicBezTo>
                    <a:pt x="32938" y="0"/>
                    <a:pt x="31201" y="669"/>
                    <a:pt x="29880" y="2006"/>
                  </a:cubicBezTo>
                  <a:lnTo>
                    <a:pt x="21073" y="10781"/>
                  </a:lnTo>
                  <a:lnTo>
                    <a:pt x="12265" y="2006"/>
                  </a:lnTo>
                  <a:cubicBezTo>
                    <a:pt x="10944" y="669"/>
                    <a:pt x="9207" y="0"/>
                    <a:pt x="7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31;p68">
              <a:extLst>
                <a:ext uri="{FF2B5EF4-FFF2-40B4-BE49-F238E27FC236}">
                  <a16:creationId xmlns:a16="http://schemas.microsoft.com/office/drawing/2014/main" id="{AEE55142-1BEE-4E89-9F4D-E0033A2157B2}"/>
                </a:ext>
              </a:extLst>
            </p:cNvPr>
            <p:cNvSpPr/>
            <p:nvPr/>
          </p:nvSpPr>
          <p:spPr>
            <a:xfrm>
              <a:off x="3800200" y="4095825"/>
              <a:ext cx="526825" cy="680550"/>
            </a:xfrm>
            <a:custGeom>
              <a:avLst/>
              <a:gdLst/>
              <a:ahLst/>
              <a:cxnLst/>
              <a:rect l="l" t="t" r="r" b="b"/>
              <a:pathLst>
                <a:path w="21073" h="27222" extrusionOk="0">
                  <a:moveTo>
                    <a:pt x="13607" y="0"/>
                  </a:moveTo>
                  <a:cubicBezTo>
                    <a:pt x="11866" y="0"/>
                    <a:pt x="10129" y="669"/>
                    <a:pt x="8808" y="2006"/>
                  </a:cubicBezTo>
                  <a:lnTo>
                    <a:pt x="1" y="10781"/>
                  </a:lnTo>
                  <a:lnTo>
                    <a:pt x="1" y="27222"/>
                  </a:lnTo>
                  <a:cubicBezTo>
                    <a:pt x="1729" y="27222"/>
                    <a:pt x="3491" y="26569"/>
                    <a:pt x="4828" y="25232"/>
                  </a:cubicBezTo>
                  <a:lnTo>
                    <a:pt x="18431" y="11629"/>
                  </a:lnTo>
                  <a:cubicBezTo>
                    <a:pt x="21073" y="8954"/>
                    <a:pt x="21073" y="4649"/>
                    <a:pt x="18431" y="2006"/>
                  </a:cubicBezTo>
                  <a:cubicBezTo>
                    <a:pt x="17093" y="669"/>
                    <a:pt x="15348" y="0"/>
                    <a:pt x="13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32;p68">
              <a:extLst>
                <a:ext uri="{FF2B5EF4-FFF2-40B4-BE49-F238E27FC236}">
                  <a16:creationId xmlns:a16="http://schemas.microsoft.com/office/drawing/2014/main" id="{37543CD9-9497-4F12-B4F0-E85BF646322F}"/>
                </a:ext>
              </a:extLst>
            </p:cNvPr>
            <p:cNvSpPr/>
            <p:nvPr/>
          </p:nvSpPr>
          <p:spPr>
            <a:xfrm>
              <a:off x="3273400" y="918650"/>
              <a:ext cx="1053625" cy="681375"/>
            </a:xfrm>
            <a:custGeom>
              <a:avLst/>
              <a:gdLst/>
              <a:ahLst/>
              <a:cxnLst/>
              <a:rect l="l" t="t" r="r" b="b"/>
              <a:pathLst>
                <a:path w="42145" h="27255" extrusionOk="0">
                  <a:moveTo>
                    <a:pt x="21073" y="0"/>
                  </a:moveTo>
                  <a:cubicBezTo>
                    <a:pt x="19327" y="0"/>
                    <a:pt x="17582" y="669"/>
                    <a:pt x="16245" y="2006"/>
                  </a:cubicBezTo>
                  <a:lnTo>
                    <a:pt x="2642" y="15609"/>
                  </a:lnTo>
                  <a:cubicBezTo>
                    <a:pt x="0" y="18284"/>
                    <a:pt x="0" y="22590"/>
                    <a:pt x="2642" y="25232"/>
                  </a:cubicBezTo>
                  <a:cubicBezTo>
                    <a:pt x="3980" y="26569"/>
                    <a:pt x="5725" y="27238"/>
                    <a:pt x="7466" y="27238"/>
                  </a:cubicBezTo>
                  <a:cubicBezTo>
                    <a:pt x="9207" y="27238"/>
                    <a:pt x="10944" y="26569"/>
                    <a:pt x="12265" y="25232"/>
                  </a:cubicBezTo>
                  <a:lnTo>
                    <a:pt x="21073" y="16457"/>
                  </a:lnTo>
                  <a:lnTo>
                    <a:pt x="29880" y="25232"/>
                  </a:lnTo>
                  <a:cubicBezTo>
                    <a:pt x="31217" y="26569"/>
                    <a:pt x="32946" y="27254"/>
                    <a:pt x="34675" y="27254"/>
                  </a:cubicBezTo>
                  <a:cubicBezTo>
                    <a:pt x="36437" y="27254"/>
                    <a:pt x="38165" y="26569"/>
                    <a:pt x="39503" y="25232"/>
                  </a:cubicBezTo>
                  <a:cubicBezTo>
                    <a:pt x="42145" y="22590"/>
                    <a:pt x="42145" y="18284"/>
                    <a:pt x="39503" y="15609"/>
                  </a:cubicBezTo>
                  <a:lnTo>
                    <a:pt x="25900" y="2006"/>
                  </a:lnTo>
                  <a:cubicBezTo>
                    <a:pt x="24563" y="669"/>
                    <a:pt x="22818" y="0"/>
                    <a:pt x="2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33;p68">
              <a:extLst>
                <a:ext uri="{FF2B5EF4-FFF2-40B4-BE49-F238E27FC236}">
                  <a16:creationId xmlns:a16="http://schemas.microsoft.com/office/drawing/2014/main" id="{C739794E-708B-4021-A996-EABBFC965FBF}"/>
                </a:ext>
              </a:extLst>
            </p:cNvPr>
            <p:cNvSpPr/>
            <p:nvPr/>
          </p:nvSpPr>
          <p:spPr>
            <a:xfrm>
              <a:off x="3800200" y="919050"/>
              <a:ext cx="526825" cy="680975"/>
            </a:xfrm>
            <a:custGeom>
              <a:avLst/>
              <a:gdLst/>
              <a:ahLst/>
              <a:cxnLst/>
              <a:rect l="l" t="t" r="r" b="b"/>
              <a:pathLst>
                <a:path w="21073" h="27239" extrusionOk="0">
                  <a:moveTo>
                    <a:pt x="1" y="1"/>
                  </a:moveTo>
                  <a:lnTo>
                    <a:pt x="1" y="16441"/>
                  </a:lnTo>
                  <a:lnTo>
                    <a:pt x="8808" y="25216"/>
                  </a:lnTo>
                  <a:cubicBezTo>
                    <a:pt x="10145" y="26553"/>
                    <a:pt x="11874" y="27238"/>
                    <a:pt x="13603" y="27238"/>
                  </a:cubicBezTo>
                  <a:cubicBezTo>
                    <a:pt x="15365" y="27238"/>
                    <a:pt x="17093" y="26553"/>
                    <a:pt x="18431" y="25216"/>
                  </a:cubicBezTo>
                  <a:cubicBezTo>
                    <a:pt x="21073" y="22574"/>
                    <a:pt x="21073" y="18268"/>
                    <a:pt x="18431" y="15593"/>
                  </a:cubicBezTo>
                  <a:lnTo>
                    <a:pt x="4828" y="1990"/>
                  </a:lnTo>
                  <a:cubicBezTo>
                    <a:pt x="3491" y="653"/>
                    <a:pt x="1729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34;p68">
              <a:extLst>
                <a:ext uri="{FF2B5EF4-FFF2-40B4-BE49-F238E27FC236}">
                  <a16:creationId xmlns:a16="http://schemas.microsoft.com/office/drawing/2014/main" id="{58AC4B08-FB18-43D2-8EE7-136C0EC60A6C}"/>
                </a:ext>
              </a:extLst>
            </p:cNvPr>
            <p:cNvSpPr/>
            <p:nvPr/>
          </p:nvSpPr>
          <p:spPr>
            <a:xfrm>
              <a:off x="3289700" y="2337200"/>
              <a:ext cx="1021025" cy="1021025"/>
            </a:xfrm>
            <a:custGeom>
              <a:avLst/>
              <a:gdLst/>
              <a:ahLst/>
              <a:cxnLst/>
              <a:rect l="l" t="t" r="r" b="b"/>
              <a:pathLst>
                <a:path w="40841" h="40841" extrusionOk="0">
                  <a:moveTo>
                    <a:pt x="20421" y="1"/>
                  </a:moveTo>
                  <a:cubicBezTo>
                    <a:pt x="9167" y="1"/>
                    <a:pt x="1" y="9167"/>
                    <a:pt x="1" y="20421"/>
                  </a:cubicBezTo>
                  <a:cubicBezTo>
                    <a:pt x="1" y="31674"/>
                    <a:pt x="9167" y="40841"/>
                    <a:pt x="20421" y="40841"/>
                  </a:cubicBezTo>
                  <a:cubicBezTo>
                    <a:pt x="31674" y="40841"/>
                    <a:pt x="40841" y="31674"/>
                    <a:pt x="40841" y="20421"/>
                  </a:cubicBezTo>
                  <a:cubicBezTo>
                    <a:pt x="40841" y="9167"/>
                    <a:pt x="31674" y="1"/>
                    <a:pt x="20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35;p68">
              <a:extLst>
                <a:ext uri="{FF2B5EF4-FFF2-40B4-BE49-F238E27FC236}">
                  <a16:creationId xmlns:a16="http://schemas.microsoft.com/office/drawing/2014/main" id="{818FFF3C-EC7C-492D-9ED9-322978DC231E}"/>
                </a:ext>
              </a:extLst>
            </p:cNvPr>
            <p:cNvSpPr/>
            <p:nvPr/>
          </p:nvSpPr>
          <p:spPr>
            <a:xfrm>
              <a:off x="3800200" y="2337200"/>
              <a:ext cx="510525" cy="1021025"/>
            </a:xfrm>
            <a:custGeom>
              <a:avLst/>
              <a:gdLst/>
              <a:ahLst/>
              <a:cxnLst/>
              <a:rect l="l" t="t" r="r" b="b"/>
              <a:pathLst>
                <a:path w="20421" h="40841" extrusionOk="0">
                  <a:moveTo>
                    <a:pt x="1" y="1"/>
                  </a:moveTo>
                  <a:lnTo>
                    <a:pt x="1" y="40841"/>
                  </a:lnTo>
                  <a:cubicBezTo>
                    <a:pt x="11254" y="40841"/>
                    <a:pt x="20421" y="31674"/>
                    <a:pt x="20421" y="20421"/>
                  </a:cubicBezTo>
                  <a:cubicBezTo>
                    <a:pt x="20421" y="9167"/>
                    <a:pt x="11254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38;p54">
            <a:extLst>
              <a:ext uri="{FF2B5EF4-FFF2-40B4-BE49-F238E27FC236}">
                <a16:creationId xmlns:a16="http://schemas.microsoft.com/office/drawing/2014/main" id="{6E1B92BC-35DD-4C86-A44A-78A1412C8B3E}"/>
              </a:ext>
            </a:extLst>
          </p:cNvPr>
          <p:cNvGrpSpPr/>
          <p:nvPr/>
        </p:nvGrpSpPr>
        <p:grpSpPr>
          <a:xfrm>
            <a:off x="2469626" y="3074599"/>
            <a:ext cx="327621" cy="672589"/>
            <a:chOff x="4254425" y="635250"/>
            <a:chExt cx="2155400" cy="4424925"/>
          </a:xfrm>
        </p:grpSpPr>
        <p:sp>
          <p:nvSpPr>
            <p:cNvPr id="135" name="Google Shape;1339;p54">
              <a:extLst>
                <a:ext uri="{FF2B5EF4-FFF2-40B4-BE49-F238E27FC236}">
                  <a16:creationId xmlns:a16="http://schemas.microsoft.com/office/drawing/2014/main" id="{43E38664-F83B-4012-A4F0-42E327F9CCAF}"/>
                </a:ext>
              </a:extLst>
            </p:cNvPr>
            <p:cNvSpPr/>
            <p:nvPr/>
          </p:nvSpPr>
          <p:spPr>
            <a:xfrm>
              <a:off x="4254425" y="635250"/>
              <a:ext cx="2155400" cy="4424925"/>
            </a:xfrm>
            <a:custGeom>
              <a:avLst/>
              <a:gdLst/>
              <a:ahLst/>
              <a:cxnLst/>
              <a:rect l="l" t="t" r="r" b="b"/>
              <a:pathLst>
                <a:path w="86216" h="176997" extrusionOk="0">
                  <a:moveTo>
                    <a:pt x="6786" y="1"/>
                  </a:moveTo>
                  <a:cubicBezTo>
                    <a:pt x="3034" y="1"/>
                    <a:pt x="1" y="3035"/>
                    <a:pt x="1" y="6818"/>
                  </a:cubicBezTo>
                  <a:lnTo>
                    <a:pt x="1" y="170179"/>
                  </a:lnTo>
                  <a:cubicBezTo>
                    <a:pt x="1" y="173963"/>
                    <a:pt x="3034" y="176996"/>
                    <a:pt x="6786" y="176996"/>
                  </a:cubicBezTo>
                  <a:lnTo>
                    <a:pt x="79398" y="176996"/>
                  </a:lnTo>
                  <a:cubicBezTo>
                    <a:pt x="83181" y="176996"/>
                    <a:pt x="86215" y="173963"/>
                    <a:pt x="86215" y="170179"/>
                  </a:cubicBezTo>
                  <a:lnTo>
                    <a:pt x="86215" y="6818"/>
                  </a:lnTo>
                  <a:cubicBezTo>
                    <a:pt x="86215" y="3035"/>
                    <a:pt x="83181" y="1"/>
                    <a:pt x="79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40;p54">
              <a:extLst>
                <a:ext uri="{FF2B5EF4-FFF2-40B4-BE49-F238E27FC236}">
                  <a16:creationId xmlns:a16="http://schemas.microsoft.com/office/drawing/2014/main" id="{6FE3D41B-EA3C-488E-B0B9-80695630A0AF}"/>
                </a:ext>
              </a:extLst>
            </p:cNvPr>
            <p:cNvSpPr/>
            <p:nvPr/>
          </p:nvSpPr>
          <p:spPr>
            <a:xfrm>
              <a:off x="5331700" y="635250"/>
              <a:ext cx="1078125" cy="4424925"/>
            </a:xfrm>
            <a:custGeom>
              <a:avLst/>
              <a:gdLst/>
              <a:ahLst/>
              <a:cxnLst/>
              <a:rect l="l" t="t" r="r" b="b"/>
              <a:pathLst>
                <a:path w="43125" h="176997" extrusionOk="0">
                  <a:moveTo>
                    <a:pt x="1" y="1"/>
                  </a:moveTo>
                  <a:lnTo>
                    <a:pt x="1" y="176996"/>
                  </a:lnTo>
                  <a:lnTo>
                    <a:pt x="36307" y="176996"/>
                  </a:lnTo>
                  <a:cubicBezTo>
                    <a:pt x="40090" y="176996"/>
                    <a:pt x="43124" y="173963"/>
                    <a:pt x="43124" y="170179"/>
                  </a:cubicBezTo>
                  <a:lnTo>
                    <a:pt x="43124" y="6818"/>
                  </a:lnTo>
                  <a:cubicBezTo>
                    <a:pt x="43124" y="3035"/>
                    <a:pt x="40090" y="1"/>
                    <a:pt x="363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41;p54">
              <a:extLst>
                <a:ext uri="{FF2B5EF4-FFF2-40B4-BE49-F238E27FC236}">
                  <a16:creationId xmlns:a16="http://schemas.microsoft.com/office/drawing/2014/main" id="{9655F411-25C0-4021-ABCA-6911902DDD4C}"/>
                </a:ext>
              </a:extLst>
            </p:cNvPr>
            <p:cNvSpPr/>
            <p:nvPr/>
          </p:nvSpPr>
          <p:spPr>
            <a:xfrm>
              <a:off x="4764925" y="1316200"/>
              <a:ext cx="1134400" cy="340075"/>
            </a:xfrm>
            <a:custGeom>
              <a:avLst/>
              <a:gdLst/>
              <a:ahLst/>
              <a:cxnLst/>
              <a:rect l="l" t="t" r="r" b="b"/>
              <a:pathLst>
                <a:path w="45376" h="13603" extrusionOk="0">
                  <a:moveTo>
                    <a:pt x="6786" y="0"/>
                  </a:moveTo>
                  <a:cubicBezTo>
                    <a:pt x="3035" y="0"/>
                    <a:pt x="1" y="3034"/>
                    <a:pt x="1" y="6785"/>
                  </a:cubicBezTo>
                  <a:cubicBezTo>
                    <a:pt x="1" y="10569"/>
                    <a:pt x="3035" y="13603"/>
                    <a:pt x="6786" y="13603"/>
                  </a:cubicBezTo>
                  <a:lnTo>
                    <a:pt x="38558" y="13603"/>
                  </a:lnTo>
                  <a:cubicBezTo>
                    <a:pt x="42309" y="13603"/>
                    <a:pt x="45375" y="10569"/>
                    <a:pt x="45375" y="6785"/>
                  </a:cubicBezTo>
                  <a:cubicBezTo>
                    <a:pt x="45375" y="3034"/>
                    <a:pt x="42309" y="0"/>
                    <a:pt x="38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42;p54">
              <a:extLst>
                <a:ext uri="{FF2B5EF4-FFF2-40B4-BE49-F238E27FC236}">
                  <a16:creationId xmlns:a16="http://schemas.microsoft.com/office/drawing/2014/main" id="{8C8BB58F-C3FC-4C9F-AE23-DD93423EB203}"/>
                </a:ext>
              </a:extLst>
            </p:cNvPr>
            <p:cNvSpPr/>
            <p:nvPr/>
          </p:nvSpPr>
          <p:spPr>
            <a:xfrm>
              <a:off x="4764925" y="1997150"/>
              <a:ext cx="1134400" cy="340075"/>
            </a:xfrm>
            <a:custGeom>
              <a:avLst/>
              <a:gdLst/>
              <a:ahLst/>
              <a:cxnLst/>
              <a:rect l="l" t="t" r="r" b="b"/>
              <a:pathLst>
                <a:path w="45376" h="13603" extrusionOk="0">
                  <a:moveTo>
                    <a:pt x="6786" y="0"/>
                  </a:moveTo>
                  <a:cubicBezTo>
                    <a:pt x="3035" y="0"/>
                    <a:pt x="1" y="3034"/>
                    <a:pt x="1" y="6785"/>
                  </a:cubicBezTo>
                  <a:cubicBezTo>
                    <a:pt x="1" y="10536"/>
                    <a:pt x="3035" y="13603"/>
                    <a:pt x="6786" y="13603"/>
                  </a:cubicBezTo>
                  <a:lnTo>
                    <a:pt x="38558" y="13603"/>
                  </a:lnTo>
                  <a:cubicBezTo>
                    <a:pt x="42309" y="13603"/>
                    <a:pt x="45375" y="10536"/>
                    <a:pt x="45375" y="6785"/>
                  </a:cubicBezTo>
                  <a:cubicBezTo>
                    <a:pt x="45375" y="3034"/>
                    <a:pt x="42309" y="0"/>
                    <a:pt x="38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43;p54">
              <a:extLst>
                <a:ext uri="{FF2B5EF4-FFF2-40B4-BE49-F238E27FC236}">
                  <a16:creationId xmlns:a16="http://schemas.microsoft.com/office/drawing/2014/main" id="{53C095DC-3FA9-42A9-8593-DAAA015CB33A}"/>
                </a:ext>
              </a:extLst>
            </p:cNvPr>
            <p:cNvSpPr/>
            <p:nvPr/>
          </p:nvSpPr>
          <p:spPr>
            <a:xfrm>
              <a:off x="4764925" y="2677275"/>
              <a:ext cx="1134400" cy="340900"/>
            </a:xfrm>
            <a:custGeom>
              <a:avLst/>
              <a:gdLst/>
              <a:ahLst/>
              <a:cxnLst/>
              <a:rect l="l" t="t" r="r" b="b"/>
              <a:pathLst>
                <a:path w="45376" h="13636" extrusionOk="0">
                  <a:moveTo>
                    <a:pt x="6786" y="0"/>
                  </a:moveTo>
                  <a:cubicBezTo>
                    <a:pt x="3035" y="0"/>
                    <a:pt x="1" y="3066"/>
                    <a:pt x="1" y="6818"/>
                  </a:cubicBezTo>
                  <a:cubicBezTo>
                    <a:pt x="1" y="10569"/>
                    <a:pt x="3035" y="13635"/>
                    <a:pt x="6786" y="13635"/>
                  </a:cubicBezTo>
                  <a:lnTo>
                    <a:pt x="38558" y="13635"/>
                  </a:lnTo>
                  <a:cubicBezTo>
                    <a:pt x="42309" y="13635"/>
                    <a:pt x="45375" y="10569"/>
                    <a:pt x="45375" y="6818"/>
                  </a:cubicBezTo>
                  <a:cubicBezTo>
                    <a:pt x="45375" y="3066"/>
                    <a:pt x="42309" y="0"/>
                    <a:pt x="38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344;p54">
              <a:extLst>
                <a:ext uri="{FF2B5EF4-FFF2-40B4-BE49-F238E27FC236}">
                  <a16:creationId xmlns:a16="http://schemas.microsoft.com/office/drawing/2014/main" id="{40FD0897-AAAF-48CC-B8F7-40030D0C0D11}"/>
                </a:ext>
              </a:extLst>
            </p:cNvPr>
            <p:cNvSpPr/>
            <p:nvPr/>
          </p:nvSpPr>
          <p:spPr>
            <a:xfrm>
              <a:off x="5331700" y="2677275"/>
              <a:ext cx="567625" cy="340900"/>
            </a:xfrm>
            <a:custGeom>
              <a:avLst/>
              <a:gdLst/>
              <a:ahLst/>
              <a:cxnLst/>
              <a:rect l="l" t="t" r="r" b="b"/>
              <a:pathLst>
                <a:path w="22705" h="13636" extrusionOk="0">
                  <a:moveTo>
                    <a:pt x="1" y="0"/>
                  </a:moveTo>
                  <a:lnTo>
                    <a:pt x="1" y="13635"/>
                  </a:lnTo>
                  <a:lnTo>
                    <a:pt x="15887" y="13635"/>
                  </a:lnTo>
                  <a:cubicBezTo>
                    <a:pt x="19638" y="13635"/>
                    <a:pt x="22704" y="10569"/>
                    <a:pt x="22704" y="6818"/>
                  </a:cubicBezTo>
                  <a:cubicBezTo>
                    <a:pt x="22704" y="3066"/>
                    <a:pt x="19638" y="0"/>
                    <a:pt x="158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345;p54">
              <a:extLst>
                <a:ext uri="{FF2B5EF4-FFF2-40B4-BE49-F238E27FC236}">
                  <a16:creationId xmlns:a16="http://schemas.microsoft.com/office/drawing/2014/main" id="{39B4E8E6-F5B6-4B9C-85A7-BD4DED614C79}"/>
                </a:ext>
              </a:extLst>
            </p:cNvPr>
            <p:cNvSpPr/>
            <p:nvPr/>
          </p:nvSpPr>
          <p:spPr>
            <a:xfrm>
              <a:off x="5331700" y="1997150"/>
              <a:ext cx="567625" cy="340075"/>
            </a:xfrm>
            <a:custGeom>
              <a:avLst/>
              <a:gdLst/>
              <a:ahLst/>
              <a:cxnLst/>
              <a:rect l="l" t="t" r="r" b="b"/>
              <a:pathLst>
                <a:path w="22705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5887" y="13603"/>
                  </a:lnTo>
                  <a:cubicBezTo>
                    <a:pt x="19638" y="13603"/>
                    <a:pt x="22704" y="10536"/>
                    <a:pt x="22704" y="6785"/>
                  </a:cubicBezTo>
                  <a:cubicBezTo>
                    <a:pt x="22704" y="3034"/>
                    <a:pt x="19638" y="0"/>
                    <a:pt x="158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346;p54">
              <a:extLst>
                <a:ext uri="{FF2B5EF4-FFF2-40B4-BE49-F238E27FC236}">
                  <a16:creationId xmlns:a16="http://schemas.microsoft.com/office/drawing/2014/main" id="{B4251A11-81BF-4423-9B13-F4584CCD2A65}"/>
                </a:ext>
              </a:extLst>
            </p:cNvPr>
            <p:cNvSpPr/>
            <p:nvPr/>
          </p:nvSpPr>
          <p:spPr>
            <a:xfrm>
              <a:off x="5331700" y="1316200"/>
              <a:ext cx="567625" cy="340075"/>
            </a:xfrm>
            <a:custGeom>
              <a:avLst/>
              <a:gdLst/>
              <a:ahLst/>
              <a:cxnLst/>
              <a:rect l="l" t="t" r="r" b="b"/>
              <a:pathLst>
                <a:path w="22705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5887" y="13603"/>
                  </a:lnTo>
                  <a:cubicBezTo>
                    <a:pt x="19638" y="13603"/>
                    <a:pt x="22704" y="10569"/>
                    <a:pt x="22704" y="6785"/>
                  </a:cubicBezTo>
                  <a:cubicBezTo>
                    <a:pt x="22704" y="3034"/>
                    <a:pt x="19638" y="0"/>
                    <a:pt x="158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352;p54">
              <a:extLst>
                <a:ext uri="{FF2B5EF4-FFF2-40B4-BE49-F238E27FC236}">
                  <a16:creationId xmlns:a16="http://schemas.microsoft.com/office/drawing/2014/main" id="{7FF31A93-6F47-441B-800E-28BB94F16613}"/>
                </a:ext>
              </a:extLst>
            </p:cNvPr>
            <p:cNvSpPr/>
            <p:nvPr/>
          </p:nvSpPr>
          <p:spPr>
            <a:xfrm>
              <a:off x="5388800" y="3358200"/>
              <a:ext cx="340075" cy="340100"/>
            </a:xfrm>
            <a:custGeom>
              <a:avLst/>
              <a:gdLst/>
              <a:ahLst/>
              <a:cxnLst/>
              <a:rect l="l" t="t" r="r" b="b"/>
              <a:pathLst>
                <a:path w="13603" h="13604" extrusionOk="0">
                  <a:moveTo>
                    <a:pt x="6818" y="1"/>
                  </a:moveTo>
                  <a:cubicBezTo>
                    <a:pt x="3034" y="1"/>
                    <a:pt x="0" y="3067"/>
                    <a:pt x="0" y="6818"/>
                  </a:cubicBezTo>
                  <a:cubicBezTo>
                    <a:pt x="0" y="10569"/>
                    <a:pt x="3034" y="13603"/>
                    <a:pt x="6818" y="13603"/>
                  </a:cubicBezTo>
                  <a:cubicBezTo>
                    <a:pt x="10569" y="13603"/>
                    <a:pt x="13603" y="10569"/>
                    <a:pt x="13603" y="6818"/>
                  </a:cubicBezTo>
                  <a:cubicBezTo>
                    <a:pt x="13603" y="3067"/>
                    <a:pt x="10569" y="1"/>
                    <a:pt x="6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353;p54">
              <a:extLst>
                <a:ext uri="{FF2B5EF4-FFF2-40B4-BE49-F238E27FC236}">
                  <a16:creationId xmlns:a16="http://schemas.microsoft.com/office/drawing/2014/main" id="{50D3CC34-DE4A-45AA-893F-998CE2C6066A}"/>
                </a:ext>
              </a:extLst>
            </p:cNvPr>
            <p:cNvSpPr/>
            <p:nvPr/>
          </p:nvSpPr>
          <p:spPr>
            <a:xfrm>
              <a:off x="5388800" y="4039150"/>
              <a:ext cx="340075" cy="340075"/>
            </a:xfrm>
            <a:custGeom>
              <a:avLst/>
              <a:gdLst/>
              <a:ahLst/>
              <a:cxnLst/>
              <a:rect l="l" t="t" r="r" b="b"/>
              <a:pathLst>
                <a:path w="13603" h="13603" extrusionOk="0">
                  <a:moveTo>
                    <a:pt x="6818" y="0"/>
                  </a:moveTo>
                  <a:cubicBezTo>
                    <a:pt x="3034" y="0"/>
                    <a:pt x="0" y="3034"/>
                    <a:pt x="0" y="6818"/>
                  </a:cubicBezTo>
                  <a:cubicBezTo>
                    <a:pt x="0" y="10569"/>
                    <a:pt x="3034" y="13603"/>
                    <a:pt x="6818" y="13603"/>
                  </a:cubicBezTo>
                  <a:cubicBezTo>
                    <a:pt x="10569" y="13603"/>
                    <a:pt x="13603" y="10569"/>
                    <a:pt x="13603" y="6818"/>
                  </a:cubicBezTo>
                  <a:cubicBezTo>
                    <a:pt x="13603" y="3034"/>
                    <a:pt x="10569" y="0"/>
                    <a:pt x="6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91;p36">
            <a:extLst>
              <a:ext uri="{FF2B5EF4-FFF2-40B4-BE49-F238E27FC236}">
                <a16:creationId xmlns:a16="http://schemas.microsoft.com/office/drawing/2014/main" id="{BCF318F0-1499-4310-9A43-0DBD0A705C6F}"/>
              </a:ext>
            </a:extLst>
          </p:cNvPr>
          <p:cNvSpPr txBox="1">
            <a:spLocks/>
          </p:cNvSpPr>
          <p:nvPr/>
        </p:nvSpPr>
        <p:spPr>
          <a:xfrm>
            <a:off x="1672112" y="96235"/>
            <a:ext cx="6104157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2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ctr"/>
            <a:r>
              <a:rPr lang="ru-RU" sz="2000" dirty="0">
                <a:solidFill>
                  <a:schemeClr val="bg1"/>
                </a:solidFill>
              </a:rPr>
              <a:t>Дальнейшее развитие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824749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67"/>
          <p:cNvSpPr txBox="1">
            <a:spLocks noGrp="1"/>
          </p:cNvSpPr>
          <p:nvPr>
            <p:ph type="title" idx="4294967295"/>
          </p:nvPr>
        </p:nvSpPr>
        <p:spPr>
          <a:xfrm>
            <a:off x="1721643" y="2168813"/>
            <a:ext cx="5700713" cy="593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solidFill>
                  <a:schemeClr val="bg1"/>
                </a:solidFill>
              </a:rPr>
              <a:t>Спасибо за внимание</a:t>
            </a:r>
            <a:r>
              <a:rPr lang="en" sz="4000" dirty="0">
                <a:solidFill>
                  <a:schemeClr val="bg1"/>
                </a:solidFill>
              </a:rPr>
              <a:t> </a:t>
            </a:r>
            <a:endParaRPr sz="4000" u="sng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9F8983B-C697-49BC-BDE5-20793ACD135C}"/>
              </a:ext>
            </a:extLst>
          </p:cNvPr>
          <p:cNvSpPr/>
          <p:nvPr/>
        </p:nvSpPr>
        <p:spPr>
          <a:xfrm>
            <a:off x="2164556" y="3214688"/>
            <a:ext cx="4636294" cy="921543"/>
          </a:xfrm>
          <a:prstGeom prst="rect">
            <a:avLst/>
          </a:prstGeom>
          <a:solidFill>
            <a:srgbClr val="00000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0EE7CE5B-4F30-4BF9-96BA-9B90CA3AE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8719" y="1434329"/>
            <a:ext cx="457901" cy="68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5FC4F131-100D-4266-990D-7C4A88E3F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945" y="2121180"/>
            <a:ext cx="215018" cy="21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C087F23F-F2EA-4BC6-9EAB-2B20B42BD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0" y="4574657"/>
            <a:ext cx="715202" cy="51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1727AE0-5A20-496B-A6A6-CED4A21DB569}"/>
              </a:ext>
            </a:extLst>
          </p:cNvPr>
          <p:cNvSpPr/>
          <p:nvPr/>
        </p:nvSpPr>
        <p:spPr>
          <a:xfrm>
            <a:off x="0" y="5360"/>
            <a:ext cx="1951519" cy="507314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80" name="Google Shape;1180;p45"/>
          <p:cNvSpPr/>
          <p:nvPr/>
        </p:nvSpPr>
        <p:spPr>
          <a:xfrm rot="10800000" flipH="1">
            <a:off x="1254670" y="1610695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5"/>
          <p:cNvSpPr txBox="1">
            <a:spLocks noGrp="1"/>
          </p:cNvSpPr>
          <p:nvPr>
            <p:ph type="subTitle" idx="4294967295"/>
          </p:nvPr>
        </p:nvSpPr>
        <p:spPr>
          <a:xfrm>
            <a:off x="1443037" y="1723102"/>
            <a:ext cx="7172325" cy="577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ctr">
              <a:buClr>
                <a:schemeClr val="dk1"/>
              </a:buClr>
              <a:buSzPts val="1100"/>
              <a:buNone/>
            </a:pPr>
            <a:r>
              <a:rPr lang="ru-RU" sz="1600" b="0" spc="-5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П</a:t>
            </a:r>
            <a:r>
              <a:rPr lang="ru-RU" sz="1600" b="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реодоление препятствий с повышением сложности на каждом последующем уровне</a:t>
            </a:r>
            <a:br>
              <a:rPr lang="ru-RU" sz="1600" b="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</a:br>
            <a:endParaRPr lang="ru-RU" sz="1600" b="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82" name="Google Shape;1182;p45"/>
          <p:cNvSpPr txBox="1">
            <a:spLocks noGrp="1"/>
          </p:cNvSpPr>
          <p:nvPr>
            <p:ph type="subTitle" idx="4294967295"/>
          </p:nvPr>
        </p:nvSpPr>
        <p:spPr>
          <a:xfrm>
            <a:off x="2172494" y="2223258"/>
            <a:ext cx="6107112" cy="577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ctr">
              <a:buClr>
                <a:schemeClr val="dk1"/>
              </a:buClr>
              <a:buSzPts val="1100"/>
              <a:buNone/>
            </a:pPr>
            <a:r>
              <a:rPr lang="ru-RU" sz="1600" b="0" spc="-5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Собирание сокровищ </a:t>
            </a:r>
            <a:r>
              <a:rPr lang="ru-RU" sz="1600" b="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охраняемые  монстрами</a:t>
            </a:r>
            <a:endParaRPr lang="ru-RU" sz="1600" b="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89" name="Google Shape;1189;p45"/>
          <p:cNvSpPr txBox="1">
            <a:spLocks noGrp="1"/>
          </p:cNvSpPr>
          <p:nvPr>
            <p:ph type="title" idx="4294967295"/>
          </p:nvPr>
        </p:nvSpPr>
        <p:spPr>
          <a:xfrm>
            <a:off x="0" y="539750"/>
            <a:ext cx="7708900" cy="333375"/>
          </a:xfrm>
          <a:prstGeom prst="rect">
            <a:avLst/>
          </a:prstGeom>
        </p:spPr>
        <p:txBody>
          <a:bodyPr spcFirstLastPara="1" wrap="square" lIns="4570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bg1"/>
                </a:solidFill>
              </a:rPr>
              <a:t>Идея приложения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3" name="Google Shape;1180;p45">
            <a:extLst>
              <a:ext uri="{FF2B5EF4-FFF2-40B4-BE49-F238E27FC236}">
                <a16:creationId xmlns:a16="http://schemas.microsoft.com/office/drawing/2014/main" id="{214E06FD-DBC9-4954-81D3-32711F4599DA}"/>
              </a:ext>
            </a:extLst>
          </p:cNvPr>
          <p:cNvSpPr/>
          <p:nvPr/>
        </p:nvSpPr>
        <p:spPr>
          <a:xfrm rot="10800000" flipH="1">
            <a:off x="1754158" y="2212142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190;p45">
            <a:extLst>
              <a:ext uri="{FF2B5EF4-FFF2-40B4-BE49-F238E27FC236}">
                <a16:creationId xmlns:a16="http://schemas.microsoft.com/office/drawing/2014/main" id="{65D493F4-8A4A-46F3-A0B6-5812E4F7847E}"/>
              </a:ext>
            </a:extLst>
          </p:cNvPr>
          <p:cNvSpPr txBox="1">
            <a:spLocks/>
          </p:cNvSpPr>
          <p:nvPr/>
        </p:nvSpPr>
        <p:spPr>
          <a:xfrm>
            <a:off x="1769103" y="2240622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5" name="Google Shape;1180;p45">
            <a:extLst>
              <a:ext uri="{FF2B5EF4-FFF2-40B4-BE49-F238E27FC236}">
                <a16:creationId xmlns:a16="http://schemas.microsoft.com/office/drawing/2014/main" id="{7B35C7DA-A5D4-4421-B6EB-0001F22FC8F3}"/>
              </a:ext>
            </a:extLst>
          </p:cNvPr>
          <p:cNvSpPr/>
          <p:nvPr/>
        </p:nvSpPr>
        <p:spPr>
          <a:xfrm rot="10800000" flipH="1">
            <a:off x="2243249" y="2876995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190;p45">
            <a:extLst>
              <a:ext uri="{FF2B5EF4-FFF2-40B4-BE49-F238E27FC236}">
                <a16:creationId xmlns:a16="http://schemas.microsoft.com/office/drawing/2014/main" id="{9526E15E-2FEA-4C9D-B892-01F11E92FBEF}"/>
              </a:ext>
            </a:extLst>
          </p:cNvPr>
          <p:cNvSpPr txBox="1">
            <a:spLocks/>
          </p:cNvSpPr>
          <p:nvPr/>
        </p:nvSpPr>
        <p:spPr>
          <a:xfrm>
            <a:off x="2258194" y="2905475"/>
            <a:ext cx="4572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A73BBF-E18B-4E8A-B442-28C20E9E119A}"/>
              </a:ext>
            </a:extLst>
          </p:cNvPr>
          <p:cNvSpPr txBox="1"/>
          <p:nvPr/>
        </p:nvSpPr>
        <p:spPr>
          <a:xfrm>
            <a:off x="2869495" y="297312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spc="-5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О</a:t>
            </a:r>
            <a:r>
              <a:rPr lang="ru-RU" sz="16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ружие дальнего боя</a:t>
            </a:r>
            <a:endParaRPr lang="ru-RU" sz="1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9" name="Google Shape;1180;p45">
            <a:extLst>
              <a:ext uri="{FF2B5EF4-FFF2-40B4-BE49-F238E27FC236}">
                <a16:creationId xmlns:a16="http://schemas.microsoft.com/office/drawing/2014/main" id="{B01AE903-0159-439C-B94A-E4AB7B278EBF}"/>
              </a:ext>
            </a:extLst>
          </p:cNvPr>
          <p:cNvSpPr/>
          <p:nvPr/>
        </p:nvSpPr>
        <p:spPr>
          <a:xfrm rot="10800000" flipH="1">
            <a:off x="2728677" y="3509842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190;p45">
            <a:extLst>
              <a:ext uri="{FF2B5EF4-FFF2-40B4-BE49-F238E27FC236}">
                <a16:creationId xmlns:a16="http://schemas.microsoft.com/office/drawing/2014/main" id="{E78EC4EF-834B-4889-91BF-743592B59E51}"/>
              </a:ext>
            </a:extLst>
          </p:cNvPr>
          <p:cNvSpPr txBox="1">
            <a:spLocks/>
          </p:cNvSpPr>
          <p:nvPr/>
        </p:nvSpPr>
        <p:spPr>
          <a:xfrm>
            <a:off x="2743622" y="3538322"/>
            <a:ext cx="4572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1" name="Google Shape;1180;p45">
            <a:extLst>
              <a:ext uri="{FF2B5EF4-FFF2-40B4-BE49-F238E27FC236}">
                <a16:creationId xmlns:a16="http://schemas.microsoft.com/office/drawing/2014/main" id="{5B963215-B8FC-494A-B83F-854022BC2B0A}"/>
              </a:ext>
            </a:extLst>
          </p:cNvPr>
          <p:cNvSpPr/>
          <p:nvPr/>
        </p:nvSpPr>
        <p:spPr>
          <a:xfrm rot="10800000" flipH="1">
            <a:off x="3218742" y="4161658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190;p45">
            <a:extLst>
              <a:ext uri="{FF2B5EF4-FFF2-40B4-BE49-F238E27FC236}">
                <a16:creationId xmlns:a16="http://schemas.microsoft.com/office/drawing/2014/main" id="{BF1EA6DA-F7B9-4B5F-BDC0-92B55F43DA9A}"/>
              </a:ext>
            </a:extLst>
          </p:cNvPr>
          <p:cNvSpPr txBox="1">
            <a:spLocks/>
          </p:cNvSpPr>
          <p:nvPr/>
        </p:nvSpPr>
        <p:spPr>
          <a:xfrm>
            <a:off x="3233687" y="4190138"/>
            <a:ext cx="4572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F076C7-83C1-4263-AA81-9711F46CD610}"/>
              </a:ext>
            </a:extLst>
          </p:cNvPr>
          <p:cNvSpPr txBox="1"/>
          <p:nvPr/>
        </p:nvSpPr>
        <p:spPr>
          <a:xfrm>
            <a:off x="3232714" y="3624106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Музыкальное сопровождение</a:t>
            </a:r>
            <a:endParaRPr lang="ru-RU" sz="1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CA7D76-E1FA-45EE-A2EE-75D489F4DFBD}"/>
              </a:ext>
            </a:extLst>
          </p:cNvPr>
          <p:cNvSpPr txBox="1"/>
          <p:nvPr/>
        </p:nvSpPr>
        <p:spPr>
          <a:xfrm>
            <a:off x="3781312" y="429738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spc="-5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Авторизация</a:t>
            </a:r>
            <a:endParaRPr lang="ru-RU" sz="1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6" name="Рисунок 4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F2B3278-F7F5-455E-BF28-40B2455F8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0" y="40550"/>
            <a:ext cx="1878805" cy="507314"/>
          </a:xfrm>
          <a:prstGeom prst="rect">
            <a:avLst/>
          </a:prstGeom>
        </p:spPr>
      </p:pic>
      <p:sp>
        <p:nvSpPr>
          <p:cNvPr id="49" name="Google Shape;1190;p45">
            <a:extLst>
              <a:ext uri="{FF2B5EF4-FFF2-40B4-BE49-F238E27FC236}">
                <a16:creationId xmlns:a16="http://schemas.microsoft.com/office/drawing/2014/main" id="{9EDDF4E2-B602-48E5-A87D-76F23327FFD2}"/>
              </a:ext>
            </a:extLst>
          </p:cNvPr>
          <p:cNvSpPr txBox="1">
            <a:spLocks/>
          </p:cNvSpPr>
          <p:nvPr/>
        </p:nvSpPr>
        <p:spPr>
          <a:xfrm>
            <a:off x="1270615" y="1610695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5"/>
          <p:cNvSpPr txBox="1">
            <a:spLocks noGrp="1"/>
          </p:cNvSpPr>
          <p:nvPr>
            <p:ph type="title" idx="4294967295"/>
          </p:nvPr>
        </p:nvSpPr>
        <p:spPr>
          <a:xfrm>
            <a:off x="1435100" y="228600"/>
            <a:ext cx="7708900" cy="333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bg1"/>
                </a:solidFill>
              </a:rPr>
              <a:t>Функциональные требования</a:t>
            </a:r>
            <a:endParaRPr sz="2000" u="sng" dirty="0">
              <a:solidFill>
                <a:schemeClr val="bg1"/>
              </a:solidFill>
            </a:endParaRPr>
          </a:p>
        </p:txBody>
      </p:sp>
      <p:sp>
        <p:nvSpPr>
          <p:cNvPr id="32" name="Подзаголовок 21">
            <a:extLst>
              <a:ext uri="{FF2B5EF4-FFF2-40B4-BE49-F238E27FC236}">
                <a16:creationId xmlns:a16="http://schemas.microsoft.com/office/drawing/2014/main" id="{D2DCE2AC-4838-47CB-A5BB-0001D10C8BE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99279" y="1266162"/>
            <a:ext cx="3098751" cy="1689100"/>
          </a:xfrm>
        </p:spPr>
        <p:txBody>
          <a:bodyPr/>
          <a:lstStyle/>
          <a:p>
            <a:pPr marL="158750" indent="0" algn="ctr">
              <a:buNone/>
            </a:pPr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Визуализация игровых объектов с помощью текстур, которые расположены в интернете</a:t>
            </a:r>
          </a:p>
        </p:txBody>
      </p:sp>
      <p:sp>
        <p:nvSpPr>
          <p:cNvPr id="33" name="Подзаголовок 21">
            <a:extLst>
              <a:ext uri="{FF2B5EF4-FFF2-40B4-BE49-F238E27FC236}">
                <a16:creationId xmlns:a16="http://schemas.microsoft.com/office/drawing/2014/main" id="{07D292C3-788E-4958-A7EC-FDD11F344F8F}"/>
              </a:ext>
            </a:extLst>
          </p:cNvPr>
          <p:cNvSpPr txBox="1">
            <a:spLocks/>
          </p:cNvSpPr>
          <p:nvPr/>
        </p:nvSpPr>
        <p:spPr>
          <a:xfrm>
            <a:off x="4160017" y="1433565"/>
            <a:ext cx="3560604" cy="115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ru-RU" sz="1400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Перемещение динамических объектов  по платформе и возможность  игрока перемещаться между платформами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FD111F-8745-4578-BFBD-C8AA49CEA459}"/>
              </a:ext>
            </a:extLst>
          </p:cNvPr>
          <p:cNvSpPr txBox="1"/>
          <p:nvPr/>
        </p:nvSpPr>
        <p:spPr>
          <a:xfrm>
            <a:off x="251254" y="3465806"/>
            <a:ext cx="22430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Возможность атаковать монстров с помощью оружия дальнего боя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A74EFE-CBAB-4756-ADD9-7C87F79643A6}"/>
              </a:ext>
            </a:extLst>
          </p:cNvPr>
          <p:cNvSpPr txBox="1"/>
          <p:nvPr/>
        </p:nvSpPr>
        <p:spPr>
          <a:xfrm>
            <a:off x="2607469" y="3460819"/>
            <a:ext cx="22430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Изменение уровней с повышением уровня сложности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8D5D8D6-7EC2-4113-8DD9-885D8EA56AC7}"/>
              </a:ext>
            </a:extLst>
          </p:cNvPr>
          <p:cNvSpPr txBox="1"/>
          <p:nvPr/>
        </p:nvSpPr>
        <p:spPr>
          <a:xfrm>
            <a:off x="4876799" y="3460819"/>
            <a:ext cx="304287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  <a:ea typeface="Yu Gothic UI Semilight" panose="020B0400000000000000" pitchFamily="34" charset="-128"/>
              </a:rPr>
              <a:t>Системы статистики пользователей. Возможность регистрации. Просмотр рейтинга игроков.</a:t>
            </a:r>
          </a:p>
        </p:txBody>
      </p:sp>
      <p:sp>
        <p:nvSpPr>
          <p:cNvPr id="37" name="Google Shape;983;p35">
            <a:extLst>
              <a:ext uri="{FF2B5EF4-FFF2-40B4-BE49-F238E27FC236}">
                <a16:creationId xmlns:a16="http://schemas.microsoft.com/office/drawing/2014/main" id="{7B132165-84B1-41A7-A332-51ECE4E021F7}"/>
              </a:ext>
            </a:extLst>
          </p:cNvPr>
          <p:cNvSpPr txBox="1">
            <a:spLocks/>
          </p:cNvSpPr>
          <p:nvPr/>
        </p:nvSpPr>
        <p:spPr>
          <a:xfrm>
            <a:off x="4998773" y="3029376"/>
            <a:ext cx="29652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ess Start 2P"/>
              <a:buNone/>
              <a:defRPr sz="34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sz="2400" dirty="0"/>
              <a:t>5</a:t>
            </a:r>
            <a:endParaRPr lang="en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37F3D7-9D0F-4AFE-ABF7-DD0FE5A61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38" y="1991296"/>
            <a:ext cx="457901" cy="68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042FC35-4306-4CFA-AAB7-098B786BF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645" y="2501860"/>
            <a:ext cx="447014" cy="44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4D114FC-66A9-42C0-B8D3-BC527FAC9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8268" y="3860133"/>
            <a:ext cx="912186" cy="91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565471C-323A-44F6-AE06-4AD2BFC26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28" y="807518"/>
            <a:ext cx="612920" cy="93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B0B5A49-57A8-45FC-8B96-0DF289239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19678" y="2286361"/>
            <a:ext cx="1119187" cy="109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C24A1E63-B54B-4472-B98F-D7BD829BD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608" y="4717425"/>
            <a:ext cx="2963053" cy="41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4">
            <a:extLst>
              <a:ext uri="{FF2B5EF4-FFF2-40B4-BE49-F238E27FC236}">
                <a16:creationId xmlns:a16="http://schemas.microsoft.com/office/drawing/2014/main" id="{3BF07B90-1F0C-4D5F-A64D-4E41BBF58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436" y="4717425"/>
            <a:ext cx="3227470" cy="41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4">
            <a:extLst>
              <a:ext uri="{FF2B5EF4-FFF2-40B4-BE49-F238E27FC236}">
                <a16:creationId xmlns:a16="http://schemas.microsoft.com/office/drawing/2014/main" id="{323C86D8-F65D-4DB6-B870-3E321CA26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935" y="4723734"/>
            <a:ext cx="3150867" cy="41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Google Shape;983;p35">
            <a:extLst>
              <a:ext uri="{FF2B5EF4-FFF2-40B4-BE49-F238E27FC236}">
                <a16:creationId xmlns:a16="http://schemas.microsoft.com/office/drawing/2014/main" id="{BC355091-BDCA-459A-842C-531A332A3492}"/>
              </a:ext>
            </a:extLst>
          </p:cNvPr>
          <p:cNvSpPr txBox="1">
            <a:spLocks/>
          </p:cNvSpPr>
          <p:nvPr/>
        </p:nvSpPr>
        <p:spPr>
          <a:xfrm>
            <a:off x="1066055" y="874021"/>
            <a:ext cx="29652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ess Start 2P"/>
              <a:buNone/>
              <a:defRPr sz="34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sz="2400" dirty="0"/>
              <a:t>1</a:t>
            </a:r>
            <a:endParaRPr lang="en" sz="2400" dirty="0"/>
          </a:p>
        </p:txBody>
      </p:sp>
      <p:sp>
        <p:nvSpPr>
          <p:cNvPr id="49" name="Google Shape;983;p35">
            <a:extLst>
              <a:ext uri="{FF2B5EF4-FFF2-40B4-BE49-F238E27FC236}">
                <a16:creationId xmlns:a16="http://schemas.microsoft.com/office/drawing/2014/main" id="{7E6628F6-9E19-4EE3-BBD7-A07EB6D1BF30}"/>
              </a:ext>
            </a:extLst>
          </p:cNvPr>
          <p:cNvSpPr txBox="1">
            <a:spLocks/>
          </p:cNvSpPr>
          <p:nvPr/>
        </p:nvSpPr>
        <p:spPr>
          <a:xfrm>
            <a:off x="4572000" y="892581"/>
            <a:ext cx="29652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ess Start 2P"/>
              <a:buNone/>
              <a:defRPr sz="34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sz="2400" dirty="0"/>
              <a:t>2</a:t>
            </a:r>
            <a:endParaRPr lang="en" sz="2400" dirty="0"/>
          </a:p>
        </p:txBody>
      </p:sp>
      <p:sp>
        <p:nvSpPr>
          <p:cNvPr id="50" name="Google Shape;983;p35">
            <a:extLst>
              <a:ext uri="{FF2B5EF4-FFF2-40B4-BE49-F238E27FC236}">
                <a16:creationId xmlns:a16="http://schemas.microsoft.com/office/drawing/2014/main" id="{4F2B3ADE-E789-4A3A-92AD-972DCFBE6DBA}"/>
              </a:ext>
            </a:extLst>
          </p:cNvPr>
          <p:cNvSpPr txBox="1">
            <a:spLocks/>
          </p:cNvSpPr>
          <p:nvPr/>
        </p:nvSpPr>
        <p:spPr>
          <a:xfrm>
            <a:off x="-89734" y="3010066"/>
            <a:ext cx="29652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ess Start 2P"/>
              <a:buNone/>
              <a:defRPr sz="34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sz="2400" dirty="0"/>
              <a:t>3</a:t>
            </a:r>
            <a:endParaRPr lang="en" sz="2400" dirty="0"/>
          </a:p>
        </p:txBody>
      </p:sp>
      <p:sp>
        <p:nvSpPr>
          <p:cNvPr id="51" name="Google Shape;983;p35">
            <a:extLst>
              <a:ext uri="{FF2B5EF4-FFF2-40B4-BE49-F238E27FC236}">
                <a16:creationId xmlns:a16="http://schemas.microsoft.com/office/drawing/2014/main" id="{237E9155-234E-4F68-9F0F-DB04F0396709}"/>
              </a:ext>
            </a:extLst>
          </p:cNvPr>
          <p:cNvSpPr txBox="1">
            <a:spLocks/>
          </p:cNvSpPr>
          <p:nvPr/>
        </p:nvSpPr>
        <p:spPr>
          <a:xfrm>
            <a:off x="2324350" y="2985848"/>
            <a:ext cx="29652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ess Start 2P"/>
              <a:buNone/>
              <a:defRPr sz="34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ress Start 2P"/>
              <a:buNone/>
              <a:defRPr sz="12000" b="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sz="2400" dirty="0"/>
              <a:t>4</a:t>
            </a:r>
            <a:endParaRPr lang="en" sz="2400" dirty="0"/>
          </a:p>
        </p:txBody>
      </p:sp>
      <p:pic>
        <p:nvPicPr>
          <p:cNvPr id="53" name="Рисунок 5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8D56A4F-3590-4C93-A1F8-31BF6B6953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42013"/>
            <a:ext cx="1878805" cy="5073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48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Проектирование пользовательского интерфейса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13" name="Google Shape;640;p55">
            <a:extLst>
              <a:ext uri="{FF2B5EF4-FFF2-40B4-BE49-F238E27FC236}">
                <a16:creationId xmlns:a16="http://schemas.microsoft.com/office/drawing/2014/main" id="{32851885-2858-4848-8E3D-9511079E16DA}"/>
              </a:ext>
            </a:extLst>
          </p:cNvPr>
          <p:cNvGrpSpPr/>
          <p:nvPr/>
        </p:nvGrpSpPr>
        <p:grpSpPr>
          <a:xfrm rot="16200000">
            <a:off x="1821420" y="647310"/>
            <a:ext cx="2219231" cy="3521878"/>
            <a:chOff x="3580725" y="2020075"/>
            <a:chExt cx="1344925" cy="1786277"/>
          </a:xfrm>
        </p:grpSpPr>
        <p:sp>
          <p:nvSpPr>
            <p:cNvPr id="14" name="Google Shape;641;p55">
              <a:extLst>
                <a:ext uri="{FF2B5EF4-FFF2-40B4-BE49-F238E27FC236}">
                  <a16:creationId xmlns:a16="http://schemas.microsoft.com/office/drawing/2014/main" id="{29340096-67C8-4C76-92EF-063337096943}"/>
                </a:ext>
              </a:extLst>
            </p:cNvPr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2;p55">
              <a:extLst>
                <a:ext uri="{FF2B5EF4-FFF2-40B4-BE49-F238E27FC236}">
                  <a16:creationId xmlns:a16="http://schemas.microsoft.com/office/drawing/2014/main" id="{38A0E68C-2C30-478E-A71E-42C553065F86}"/>
                </a:ext>
              </a:extLst>
            </p:cNvPr>
            <p:cNvSpPr/>
            <p:nvPr/>
          </p:nvSpPr>
          <p:spPr>
            <a:xfrm>
              <a:off x="3580725" y="2020077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643;p55">
              <a:extLst>
                <a:ext uri="{FF2B5EF4-FFF2-40B4-BE49-F238E27FC236}">
                  <a16:creationId xmlns:a16="http://schemas.microsoft.com/office/drawing/2014/main" id="{6278DEF3-218E-4BEC-BEC3-F2131A3746AD}"/>
                </a:ext>
              </a:extLst>
            </p:cNvPr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4;p55">
              <a:extLst>
                <a:ext uri="{FF2B5EF4-FFF2-40B4-BE49-F238E27FC236}">
                  <a16:creationId xmlns:a16="http://schemas.microsoft.com/office/drawing/2014/main" id="{34C522E4-63F8-4D45-8451-4466B3B8FD6E}"/>
                </a:ext>
              </a:extLst>
            </p:cNvPr>
            <p:cNvSpPr/>
            <p:nvPr/>
          </p:nvSpPr>
          <p:spPr>
            <a:xfrm>
              <a:off x="4193750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rgbClr val="363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5;p55">
              <a:extLst>
                <a:ext uri="{FF2B5EF4-FFF2-40B4-BE49-F238E27FC236}">
                  <a16:creationId xmlns:a16="http://schemas.microsoft.com/office/drawing/2014/main" id="{2A7221DE-1244-4E95-992C-B55795575E91}"/>
                </a:ext>
              </a:extLst>
            </p:cNvPr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F8D1217-F064-4392-ABD0-9BF920DC0E2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1"/>
          <a:stretch/>
        </p:blipFill>
        <p:spPr bwMode="auto">
          <a:xfrm>
            <a:off x="1324555" y="1472422"/>
            <a:ext cx="3029132" cy="18871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647;p55">
            <a:extLst>
              <a:ext uri="{FF2B5EF4-FFF2-40B4-BE49-F238E27FC236}">
                <a16:creationId xmlns:a16="http://schemas.microsoft.com/office/drawing/2014/main" id="{135A976C-03F1-478E-94C2-5CFF07838822}"/>
              </a:ext>
            </a:extLst>
          </p:cNvPr>
          <p:cNvGrpSpPr/>
          <p:nvPr/>
        </p:nvGrpSpPr>
        <p:grpSpPr>
          <a:xfrm rot="16200000">
            <a:off x="5623465" y="1630767"/>
            <a:ext cx="2339758" cy="3721896"/>
            <a:chOff x="6417224" y="2247097"/>
            <a:chExt cx="951950" cy="1740368"/>
          </a:xfrm>
        </p:grpSpPr>
        <p:sp>
          <p:nvSpPr>
            <p:cNvPr id="20" name="Google Shape;648;p55">
              <a:extLst>
                <a:ext uri="{FF2B5EF4-FFF2-40B4-BE49-F238E27FC236}">
                  <a16:creationId xmlns:a16="http://schemas.microsoft.com/office/drawing/2014/main" id="{498D5B21-C638-44F1-8371-599B30206C53}"/>
                </a:ext>
              </a:extLst>
            </p:cNvPr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49;p55">
              <a:extLst>
                <a:ext uri="{FF2B5EF4-FFF2-40B4-BE49-F238E27FC236}">
                  <a16:creationId xmlns:a16="http://schemas.microsoft.com/office/drawing/2014/main" id="{A2E50C3A-E869-40A3-801C-2B22723D636B}"/>
                </a:ext>
              </a:extLst>
            </p:cNvPr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650;p55">
              <a:extLst>
                <a:ext uri="{FF2B5EF4-FFF2-40B4-BE49-F238E27FC236}">
                  <a16:creationId xmlns:a16="http://schemas.microsoft.com/office/drawing/2014/main" id="{8F52A3D6-C8C4-47AA-BFDE-FFC2CE736A9D}"/>
                </a:ext>
              </a:extLst>
            </p:cNvPr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51;p55">
              <a:extLst>
                <a:ext uri="{FF2B5EF4-FFF2-40B4-BE49-F238E27FC236}">
                  <a16:creationId xmlns:a16="http://schemas.microsoft.com/office/drawing/2014/main" id="{519B5B7A-FE11-4AA6-A000-8BCABF12085F}"/>
                </a:ext>
              </a:extLst>
            </p:cNvPr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52;p55">
              <a:extLst>
                <a:ext uri="{FF2B5EF4-FFF2-40B4-BE49-F238E27FC236}">
                  <a16:creationId xmlns:a16="http://schemas.microsoft.com/office/drawing/2014/main" id="{3785CF78-912E-46DD-81AF-63F270D24195}"/>
                </a:ext>
              </a:extLst>
            </p:cNvPr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53;p55">
              <a:extLst>
                <a:ext uri="{FF2B5EF4-FFF2-40B4-BE49-F238E27FC236}">
                  <a16:creationId xmlns:a16="http://schemas.microsoft.com/office/drawing/2014/main" id="{C82AE33F-C9F7-4922-8839-6D3923E2A022}"/>
                </a:ext>
              </a:extLst>
            </p:cNvPr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54;p55">
              <a:extLst>
                <a:ext uri="{FF2B5EF4-FFF2-40B4-BE49-F238E27FC236}">
                  <a16:creationId xmlns:a16="http://schemas.microsoft.com/office/drawing/2014/main" id="{CC8AE2EF-0B7C-4B52-8216-7165C03199D8}"/>
                </a:ext>
              </a:extLst>
            </p:cNvPr>
            <p:cNvSpPr/>
            <p:nvPr/>
          </p:nvSpPr>
          <p:spPr>
            <a:xfrm>
              <a:off x="6767200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Рисунок 2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8FB6994-B709-4AD6-9AD5-E41C479C4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110" y="2458968"/>
            <a:ext cx="3141492" cy="2017315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5C12C4E7-BB7A-4B1A-B2F8-110A2DFF09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0" y="4694637"/>
            <a:ext cx="1900238" cy="448863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4190A65C-1C3F-4453-AABB-CC035023CE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1900238" y="4694637"/>
            <a:ext cx="1900237" cy="448863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68EBE525-345D-4BFC-8382-A8B8575E27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3785094" y="4700980"/>
            <a:ext cx="1771650" cy="448863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CFE18A9-F8D2-468A-A4BF-FA0A9D8018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5343527" y="4711908"/>
            <a:ext cx="1990338" cy="448863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63C11016-A0FD-47AA-9331-A80BC0132B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7333864" y="4711908"/>
            <a:ext cx="1810135" cy="448863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6A7EC29-D79A-4E88-A73B-9C6168A05786}"/>
              </a:ext>
            </a:extLst>
          </p:cNvPr>
          <p:cNvSpPr/>
          <p:nvPr/>
        </p:nvSpPr>
        <p:spPr>
          <a:xfrm>
            <a:off x="2732387" y="3742171"/>
            <a:ext cx="1820318" cy="89323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8" name="Рисунок 3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AFD08AF-0CFE-4070-8AAA-37EDDF20CB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6" y="29935"/>
            <a:ext cx="1878805" cy="5073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0"/>
          <p:cNvSpPr txBox="1">
            <a:spLocks noGrp="1"/>
          </p:cNvSpPr>
          <p:nvPr>
            <p:ph type="title" idx="4294967295"/>
          </p:nvPr>
        </p:nvSpPr>
        <p:spPr>
          <a:xfrm>
            <a:off x="867683" y="201007"/>
            <a:ext cx="7334250" cy="8334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bg1"/>
                </a:solidFill>
                <a:highlight>
                  <a:srgbClr val="000000"/>
                </a:highlight>
              </a:rPr>
              <a:t>Использованные </a:t>
            </a:r>
            <a:br>
              <a:rPr lang="ru-RU" sz="2000" dirty="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ru-RU" sz="2000" dirty="0">
                <a:solidFill>
                  <a:schemeClr val="bg1"/>
                </a:solidFill>
                <a:highlight>
                  <a:srgbClr val="000000"/>
                </a:highlight>
              </a:rPr>
              <a:t>технологии</a:t>
            </a:r>
            <a:endParaRPr sz="20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2" name="Google Shape;215;p38">
            <a:extLst>
              <a:ext uri="{FF2B5EF4-FFF2-40B4-BE49-F238E27FC236}">
                <a16:creationId xmlns:a16="http://schemas.microsoft.com/office/drawing/2014/main" id="{15B169FA-B34C-49DB-B2A3-2C985142C2A9}"/>
              </a:ext>
            </a:extLst>
          </p:cNvPr>
          <p:cNvSpPr txBox="1"/>
          <p:nvPr/>
        </p:nvSpPr>
        <p:spPr>
          <a:xfrm>
            <a:off x="942068" y="2015349"/>
            <a:ext cx="1749148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Arial Black" panose="020B0A04020102020204" pitchFamily="34" charset="0"/>
                <a:ea typeface="Exo 2"/>
                <a:cs typeface="Exo 2"/>
                <a:sym typeface="Exo 2"/>
              </a:rPr>
              <a:t>SQLite</a:t>
            </a:r>
            <a:endParaRPr sz="2400" b="1" dirty="0">
              <a:solidFill>
                <a:srgbClr val="FFFFFF"/>
              </a:solidFill>
              <a:latin typeface="Arial Black" panose="020B0A04020102020204" pitchFamily="34" charset="0"/>
              <a:ea typeface="Exo 2"/>
              <a:cs typeface="Exo 2"/>
              <a:sym typeface="Exo 2"/>
            </a:endParaRPr>
          </a:p>
        </p:txBody>
      </p:sp>
      <p:sp>
        <p:nvSpPr>
          <p:cNvPr id="13" name="Google Shape;215;p38">
            <a:extLst>
              <a:ext uri="{FF2B5EF4-FFF2-40B4-BE49-F238E27FC236}">
                <a16:creationId xmlns:a16="http://schemas.microsoft.com/office/drawing/2014/main" id="{A04CCBE7-9CA9-4D11-B214-79B43A4173A0}"/>
              </a:ext>
            </a:extLst>
          </p:cNvPr>
          <p:cNvSpPr txBox="1"/>
          <p:nvPr/>
        </p:nvSpPr>
        <p:spPr>
          <a:xfrm>
            <a:off x="6452785" y="1931093"/>
            <a:ext cx="1749148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Arial Black" panose="020B0A04020102020204" pitchFamily="34" charset="0"/>
                <a:ea typeface="Exo 2"/>
                <a:cs typeface="Exo 2"/>
                <a:sym typeface="Exo 2"/>
              </a:rPr>
              <a:t>LibGDX</a:t>
            </a:r>
            <a:endParaRPr sz="2400" b="1" dirty="0">
              <a:solidFill>
                <a:srgbClr val="FFFFFF"/>
              </a:solidFill>
              <a:latin typeface="Arial Black" panose="020B0A04020102020204" pitchFamily="34" charset="0"/>
              <a:ea typeface="Exo 2"/>
              <a:cs typeface="Exo 2"/>
              <a:sym typeface="Exo 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9B379A-D88F-42E1-B5A8-216C6D1EE118}"/>
              </a:ext>
            </a:extLst>
          </p:cNvPr>
          <p:cNvSpPr txBox="1"/>
          <p:nvPr/>
        </p:nvSpPr>
        <p:spPr>
          <a:xfrm>
            <a:off x="6187414" y="2323793"/>
            <a:ext cx="25146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фреймворк для создания</a:t>
            </a:r>
            <a:r>
              <a:rPr lang="en-US" sz="18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 </a:t>
            </a:r>
            <a:r>
              <a:rPr lang="ru-RU" sz="18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кроссплатформенных игр</a:t>
            </a:r>
            <a:endParaRPr lang="ru-RU" sz="1800" dirty="0">
              <a:solidFill>
                <a:schemeClr val="bg1"/>
              </a:solidFill>
              <a:latin typeface="Arial Black" panose="020B0A04020102020204" pitchFamily="34" charset="0"/>
              <a:ea typeface="Yu Gothic UI Semilight" panose="020B0400000000000000" pitchFamily="34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CE7BD9-BC42-4F42-9390-8D9436E5D8DD}"/>
              </a:ext>
            </a:extLst>
          </p:cNvPr>
          <p:cNvSpPr txBox="1"/>
          <p:nvPr/>
        </p:nvSpPr>
        <p:spPr>
          <a:xfrm>
            <a:off x="841378" y="2462293"/>
            <a:ext cx="20568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компактная встраиваемая СУБД</a:t>
            </a:r>
            <a:endParaRPr lang="ru-RU" sz="1800" dirty="0">
              <a:solidFill>
                <a:schemeClr val="bg1"/>
              </a:solidFill>
              <a:latin typeface="Arial Black" panose="020B0A04020102020204" pitchFamily="34" charset="0"/>
              <a:ea typeface="Yu Gothic UI Semilight" panose="020B0400000000000000" pitchFamily="34" charset="-128"/>
            </a:endParaRPr>
          </a:p>
        </p:txBody>
      </p:sp>
      <p:pic>
        <p:nvPicPr>
          <p:cNvPr id="20" name="Рисунок 1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D0D84FD-9889-474C-AC17-0266B0A97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118CF6C-27CE-437B-89B7-868A4C304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75118"/>
            <a:ext cx="3186113" cy="486721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4B6B285-8D60-44C3-8EF0-A4DD7FCBA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623" y="4675118"/>
            <a:ext cx="3298315" cy="48672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2101544E-088E-481D-A796-00686F4E8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7889" y="4675118"/>
            <a:ext cx="3186113" cy="486721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7E51FC26-C8C4-4635-9969-30FAD6D7A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373" y="1472600"/>
            <a:ext cx="1630709" cy="250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56"/>
          <p:cNvSpPr txBox="1">
            <a:spLocks noGrp="1"/>
          </p:cNvSpPr>
          <p:nvPr>
            <p:ph type="title" idx="4294967295"/>
          </p:nvPr>
        </p:nvSpPr>
        <p:spPr>
          <a:xfrm>
            <a:off x="2028825" y="272640"/>
            <a:ext cx="6136112" cy="8064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bg1"/>
                </a:solidFill>
              </a:rPr>
              <a:t>Проектирование базы данных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8" name="Google Shape;250;p40">
            <a:extLst>
              <a:ext uri="{FF2B5EF4-FFF2-40B4-BE49-F238E27FC236}">
                <a16:creationId xmlns:a16="http://schemas.microsoft.com/office/drawing/2014/main" id="{D93F0668-C86C-4DBA-B781-6A6159B57C23}"/>
              </a:ext>
            </a:extLst>
          </p:cNvPr>
          <p:cNvSpPr txBox="1">
            <a:spLocks/>
          </p:cNvSpPr>
          <p:nvPr/>
        </p:nvSpPr>
        <p:spPr>
          <a:xfrm>
            <a:off x="268719" y="2323351"/>
            <a:ext cx="3520212" cy="496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20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Font typeface="Press Start 2P"/>
              <a:buNone/>
              <a:defRPr sz="4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r"/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</a:rPr>
              <a:t>Модель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данных</a:t>
            </a: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" name="Рисунок 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912B30E-21AC-4F9E-A508-3E7BF65E1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382" y="1865173"/>
            <a:ext cx="4119598" cy="2036551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EE799B3-E60E-4569-9C00-AD92C6A9B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20" y="133965"/>
            <a:ext cx="1878805" cy="50731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74E7F5C-993C-42F6-BFBF-1B57687F35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0" y="4694637"/>
            <a:ext cx="1900238" cy="44886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68DC64A-CC64-4B55-921A-5CC1854530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1900238" y="4694637"/>
            <a:ext cx="1900237" cy="44886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1276A5B-0024-472E-A113-57895FB031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3785094" y="4700980"/>
            <a:ext cx="1771650" cy="44886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1ECBBE2-1A3E-4C66-82F7-896D612AB0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5343527" y="4711908"/>
            <a:ext cx="1990338" cy="448863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D13D897-A50B-4332-A469-8F7AA227A5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 t="14422" r="5607" b="11483"/>
          <a:stretch/>
        </p:blipFill>
        <p:spPr>
          <a:xfrm>
            <a:off x="7333864" y="4711908"/>
            <a:ext cx="1810135" cy="448863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C9456E7D-77A2-49AC-AB1F-5DD0DDDA8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70" y="4025057"/>
            <a:ext cx="457901" cy="68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91;p36">
            <a:extLst>
              <a:ext uri="{FF2B5EF4-FFF2-40B4-BE49-F238E27FC236}">
                <a16:creationId xmlns:a16="http://schemas.microsoft.com/office/drawing/2014/main" id="{E5B7D72F-A19C-4B49-A25E-F8FCF9E52C55}"/>
              </a:ext>
            </a:extLst>
          </p:cNvPr>
          <p:cNvSpPr txBox="1">
            <a:spLocks/>
          </p:cNvSpPr>
          <p:nvPr/>
        </p:nvSpPr>
        <p:spPr>
          <a:xfrm>
            <a:off x="2141968" y="0"/>
            <a:ext cx="6811693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2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ru-RU" sz="2000" dirty="0">
                <a:solidFill>
                  <a:schemeClr val="bg1"/>
                </a:solidFill>
              </a:rPr>
              <a:t>Архитектура приложения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A34EB0-BD79-4361-A679-D76EA9C5ED4B}"/>
              </a:ext>
            </a:extLst>
          </p:cNvPr>
          <p:cNvSpPr txBox="1"/>
          <p:nvPr/>
        </p:nvSpPr>
        <p:spPr>
          <a:xfrm>
            <a:off x="518529" y="2715535"/>
            <a:ext cx="25268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UML-</a:t>
            </a:r>
            <a:r>
              <a:rPr lang="ru-RU" sz="1800" spc="-5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Yu Gothic UI Semilight" panose="020B0400000000000000" pitchFamily="34" charset="-128"/>
              </a:rPr>
              <a:t>диаграмма классов</a:t>
            </a:r>
            <a:endParaRPr lang="ru-RU" sz="1800" dirty="0">
              <a:solidFill>
                <a:schemeClr val="bg1"/>
              </a:solidFill>
              <a:latin typeface="Arial Black" panose="020B0A04020102020204" pitchFamily="34" charset="0"/>
              <a:ea typeface="Yu Gothic UI Semilight" panose="020B0400000000000000" pitchFamily="34" charset="-128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302415-A799-45FD-A802-0B8C45D08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713" y="1144397"/>
            <a:ext cx="5705758" cy="3786336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2E053F9-01D1-4FFA-8A70-4332111AB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378AB542-F0E9-4F12-ABD5-7AC2F6BC4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719" y="4316364"/>
            <a:ext cx="931431" cy="67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505;p52">
            <a:extLst>
              <a:ext uri="{FF2B5EF4-FFF2-40B4-BE49-F238E27FC236}">
                <a16:creationId xmlns:a16="http://schemas.microsoft.com/office/drawing/2014/main" id="{DDC087BF-34B6-4883-9AC2-6652689461DA}"/>
              </a:ext>
            </a:extLst>
          </p:cNvPr>
          <p:cNvGrpSpPr/>
          <p:nvPr/>
        </p:nvGrpSpPr>
        <p:grpSpPr>
          <a:xfrm rot="10800000" flipH="1" flipV="1">
            <a:off x="6420773" y="3110747"/>
            <a:ext cx="1499468" cy="946200"/>
            <a:chOff x="1143010" y="2341741"/>
            <a:chExt cx="1697575" cy="1023000"/>
          </a:xfrm>
        </p:grpSpPr>
        <p:cxnSp>
          <p:nvCxnSpPr>
            <p:cNvPr id="18" name="Google Shape;507;p52">
              <a:extLst>
                <a:ext uri="{FF2B5EF4-FFF2-40B4-BE49-F238E27FC236}">
                  <a16:creationId xmlns:a16="http://schemas.microsoft.com/office/drawing/2014/main" id="{A5465DD8-F90D-4924-929B-041360C355F5}"/>
                </a:ext>
              </a:extLst>
            </p:cNvPr>
            <p:cNvCxnSpPr/>
            <p:nvPr/>
          </p:nvCxnSpPr>
          <p:spPr>
            <a:xfrm>
              <a:off x="1143010" y="3361375"/>
              <a:ext cx="1695900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Google Shape;508;p52">
              <a:extLst>
                <a:ext uri="{FF2B5EF4-FFF2-40B4-BE49-F238E27FC236}">
                  <a16:creationId xmlns:a16="http://schemas.microsoft.com/office/drawing/2014/main" id="{45E755C2-1B7C-4E12-94B1-037270F97220}"/>
                </a:ext>
              </a:extLst>
            </p:cNvPr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4" name="Google Shape;497;p52">
            <a:extLst>
              <a:ext uri="{FF2B5EF4-FFF2-40B4-BE49-F238E27FC236}">
                <a16:creationId xmlns:a16="http://schemas.microsoft.com/office/drawing/2014/main" id="{B2D23919-9F84-4FDC-B358-822921C5DADE}"/>
              </a:ext>
            </a:extLst>
          </p:cNvPr>
          <p:cNvGrpSpPr/>
          <p:nvPr/>
        </p:nvGrpSpPr>
        <p:grpSpPr>
          <a:xfrm rot="10800000" flipH="1">
            <a:off x="2686720" y="2337385"/>
            <a:ext cx="1499468" cy="915278"/>
            <a:chOff x="1143010" y="2341741"/>
            <a:chExt cx="1697575" cy="1023000"/>
          </a:xfrm>
        </p:grpSpPr>
        <p:cxnSp>
          <p:nvCxnSpPr>
            <p:cNvPr id="15" name="Google Shape;499;p52">
              <a:extLst>
                <a:ext uri="{FF2B5EF4-FFF2-40B4-BE49-F238E27FC236}">
                  <a16:creationId xmlns:a16="http://schemas.microsoft.com/office/drawing/2014/main" id="{B07078C2-09D7-40D7-B6F4-7D8E9C50FBB4}"/>
                </a:ext>
              </a:extLst>
            </p:cNvPr>
            <p:cNvCxnSpPr/>
            <p:nvPr/>
          </p:nvCxnSpPr>
          <p:spPr>
            <a:xfrm>
              <a:off x="1143010" y="3361375"/>
              <a:ext cx="1695900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6" name="Google Shape;500;p52">
              <a:extLst>
                <a:ext uri="{FF2B5EF4-FFF2-40B4-BE49-F238E27FC236}">
                  <a16:creationId xmlns:a16="http://schemas.microsoft.com/office/drawing/2014/main" id="{1333EEBC-CCB9-4AB4-8F6D-9083F118ABF2}"/>
                </a:ext>
              </a:extLst>
            </p:cNvPr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1" name="Google Shape;493;p52">
            <a:extLst>
              <a:ext uri="{FF2B5EF4-FFF2-40B4-BE49-F238E27FC236}">
                <a16:creationId xmlns:a16="http://schemas.microsoft.com/office/drawing/2014/main" id="{55495DC9-450D-4B13-8D32-8DE74976A0A1}"/>
              </a:ext>
            </a:extLst>
          </p:cNvPr>
          <p:cNvGrpSpPr/>
          <p:nvPr/>
        </p:nvGrpSpPr>
        <p:grpSpPr>
          <a:xfrm>
            <a:off x="1529362" y="2653147"/>
            <a:ext cx="907330" cy="1680788"/>
            <a:chOff x="1494969" y="2341741"/>
            <a:chExt cx="1345616" cy="1023000"/>
          </a:xfrm>
        </p:grpSpPr>
        <p:cxnSp>
          <p:nvCxnSpPr>
            <p:cNvPr id="12" name="Google Shape;495;p52">
              <a:extLst>
                <a:ext uri="{FF2B5EF4-FFF2-40B4-BE49-F238E27FC236}">
                  <a16:creationId xmlns:a16="http://schemas.microsoft.com/office/drawing/2014/main" id="{3BCA0967-135C-4CCE-A50C-66A595DC7732}"/>
                </a:ext>
              </a:extLst>
            </p:cNvPr>
            <p:cNvCxnSpPr>
              <a:cxnSpLocks/>
            </p:cNvCxnSpPr>
            <p:nvPr/>
          </p:nvCxnSpPr>
          <p:spPr>
            <a:xfrm>
              <a:off x="1494969" y="3361375"/>
              <a:ext cx="1343941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3" name="Google Shape;496;p52">
              <a:extLst>
                <a:ext uri="{FF2B5EF4-FFF2-40B4-BE49-F238E27FC236}">
                  <a16:creationId xmlns:a16="http://schemas.microsoft.com/office/drawing/2014/main" id="{69284E1E-8B0D-419E-8485-A34C97589965}"/>
                </a:ext>
              </a:extLst>
            </p:cNvPr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54CABAD-F504-4654-9E03-45692CAE7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44644F-6B58-4FAC-A3C8-863F23228F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502" t="12678" r="37381" b="29482"/>
          <a:stretch/>
        </p:blipFill>
        <p:spPr>
          <a:xfrm>
            <a:off x="214918" y="3331244"/>
            <a:ext cx="1693606" cy="160856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9A09F9-DC43-404E-92A7-4B0AC5E26F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240" t="10062" r="35823" b="22010"/>
          <a:stretch/>
        </p:blipFill>
        <p:spPr>
          <a:xfrm>
            <a:off x="1569955" y="1319778"/>
            <a:ext cx="1484867" cy="15556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FED3E2-37C9-4571-8CD4-7F717AC93C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15" r="7309"/>
          <a:stretch/>
        </p:blipFill>
        <p:spPr>
          <a:xfrm>
            <a:off x="3393185" y="2875415"/>
            <a:ext cx="3734053" cy="19333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940B30C-F8F8-4D60-9353-BE56F7730D2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328" r="40131"/>
          <a:stretch/>
        </p:blipFill>
        <p:spPr>
          <a:xfrm>
            <a:off x="7465601" y="701650"/>
            <a:ext cx="1423383" cy="2791891"/>
          </a:xfrm>
          <a:prstGeom prst="rect">
            <a:avLst/>
          </a:prstGeom>
        </p:spPr>
      </p:pic>
      <p:sp>
        <p:nvSpPr>
          <p:cNvPr id="10" name="Google Shape;191;p36">
            <a:extLst>
              <a:ext uri="{FF2B5EF4-FFF2-40B4-BE49-F238E27FC236}">
                <a16:creationId xmlns:a16="http://schemas.microsoft.com/office/drawing/2014/main" id="{AEFB895A-EEE0-4750-8405-84CD3F2CFE51}"/>
              </a:ext>
            </a:extLst>
          </p:cNvPr>
          <p:cNvSpPr txBox="1">
            <a:spLocks/>
          </p:cNvSpPr>
          <p:nvPr/>
        </p:nvSpPr>
        <p:spPr>
          <a:xfrm>
            <a:off x="2239743" y="52307"/>
            <a:ext cx="555408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2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ru-RU" sz="2000" dirty="0">
                <a:solidFill>
                  <a:schemeClr val="bg1"/>
                </a:solidFill>
              </a:rPr>
              <a:t>Результат реализации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54CABAD-F504-4654-9E03-45692CAE7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9" y="52307"/>
            <a:ext cx="1878805" cy="507314"/>
          </a:xfrm>
          <a:prstGeom prst="rect">
            <a:avLst/>
          </a:prstGeom>
        </p:spPr>
      </p:pic>
      <p:sp>
        <p:nvSpPr>
          <p:cNvPr id="3" name="Google Shape;191;p36">
            <a:extLst>
              <a:ext uri="{FF2B5EF4-FFF2-40B4-BE49-F238E27FC236}">
                <a16:creationId xmlns:a16="http://schemas.microsoft.com/office/drawing/2014/main" id="{09968219-33CF-4756-90F5-AEE1D1FBEAD0}"/>
              </a:ext>
            </a:extLst>
          </p:cNvPr>
          <p:cNvSpPr txBox="1">
            <a:spLocks/>
          </p:cNvSpPr>
          <p:nvPr/>
        </p:nvSpPr>
        <p:spPr>
          <a:xfrm>
            <a:off x="3406413" y="-34214"/>
            <a:ext cx="2837226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22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ru-RU" sz="2000" dirty="0">
                <a:solidFill>
                  <a:schemeClr val="bg1"/>
                </a:solidFill>
              </a:rPr>
              <a:t>Уровни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ED9EEC4-4FA7-4230-B57D-46F12D7F8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3" r="6537"/>
          <a:stretch/>
        </p:blipFill>
        <p:spPr>
          <a:xfrm>
            <a:off x="557769" y="767365"/>
            <a:ext cx="3702650" cy="190162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01A315C-A55C-4A51-B764-2DA198C4E7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03" r="6052"/>
          <a:stretch/>
        </p:blipFill>
        <p:spPr>
          <a:xfrm>
            <a:off x="4659312" y="2844020"/>
            <a:ext cx="4251632" cy="217045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4" name="Google Shape;1180;p45">
            <a:extLst>
              <a:ext uri="{FF2B5EF4-FFF2-40B4-BE49-F238E27FC236}">
                <a16:creationId xmlns:a16="http://schemas.microsoft.com/office/drawing/2014/main" id="{C06560F5-B8B3-49E5-AD23-BA956A6F0B37}"/>
              </a:ext>
            </a:extLst>
          </p:cNvPr>
          <p:cNvSpPr/>
          <p:nvPr/>
        </p:nvSpPr>
        <p:spPr>
          <a:xfrm rot="10800000" flipH="1">
            <a:off x="4410438" y="816796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190;p45">
            <a:extLst>
              <a:ext uri="{FF2B5EF4-FFF2-40B4-BE49-F238E27FC236}">
                <a16:creationId xmlns:a16="http://schemas.microsoft.com/office/drawing/2014/main" id="{E6E87768-3625-43E7-A958-6D11368E6AF1}"/>
              </a:ext>
            </a:extLst>
          </p:cNvPr>
          <p:cNvSpPr txBox="1">
            <a:spLocks/>
          </p:cNvSpPr>
          <p:nvPr/>
        </p:nvSpPr>
        <p:spPr>
          <a:xfrm>
            <a:off x="4426383" y="816796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Google Shape;1180;p45">
            <a:extLst>
              <a:ext uri="{FF2B5EF4-FFF2-40B4-BE49-F238E27FC236}">
                <a16:creationId xmlns:a16="http://schemas.microsoft.com/office/drawing/2014/main" id="{944F6BE0-F2C5-431C-83EF-8566BAC087FE}"/>
              </a:ext>
            </a:extLst>
          </p:cNvPr>
          <p:cNvSpPr/>
          <p:nvPr/>
        </p:nvSpPr>
        <p:spPr>
          <a:xfrm rot="10800000" flipH="1">
            <a:off x="4015874" y="2809683"/>
            <a:ext cx="489091" cy="500041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190;p45">
            <a:extLst>
              <a:ext uri="{FF2B5EF4-FFF2-40B4-BE49-F238E27FC236}">
                <a16:creationId xmlns:a16="http://schemas.microsoft.com/office/drawing/2014/main" id="{7BF94682-4E41-421E-B131-2FE49F3BF3D7}"/>
              </a:ext>
            </a:extLst>
          </p:cNvPr>
          <p:cNvSpPr txBox="1">
            <a:spLocks/>
          </p:cNvSpPr>
          <p:nvPr/>
        </p:nvSpPr>
        <p:spPr>
          <a:xfrm>
            <a:off x="4031819" y="2809683"/>
            <a:ext cx="457200" cy="372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0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71647265"/>
      </p:ext>
    </p:extLst>
  </p:cSld>
  <p:clrMapOvr>
    <a:masterClrMapping/>
  </p:clrMapOvr>
</p:sld>
</file>

<file path=ppt/theme/theme1.xml><?xml version="1.0" encoding="utf-8"?>
<a:theme xmlns:a="http://schemas.openxmlformats.org/drawingml/2006/main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151</Words>
  <Application>Microsoft Office PowerPoint</Application>
  <PresentationFormat>Экран (16:9)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4" baseType="lpstr">
      <vt:lpstr>Maven Pro</vt:lpstr>
      <vt:lpstr>Yu Gothic UI Semilight</vt:lpstr>
      <vt:lpstr>Californian FB</vt:lpstr>
      <vt:lpstr>Arial</vt:lpstr>
      <vt:lpstr>Exo 2</vt:lpstr>
      <vt:lpstr>Muli</vt:lpstr>
      <vt:lpstr>Roboto</vt:lpstr>
      <vt:lpstr>Arial Black</vt:lpstr>
      <vt:lpstr>Roboto Condensed Light</vt:lpstr>
      <vt:lpstr>Times New Roman</vt:lpstr>
      <vt:lpstr>Press Start 2P</vt:lpstr>
      <vt:lpstr>Super Pixel Vintage Gaming by Slidesgo</vt:lpstr>
      <vt:lpstr>Индивидуальный проект  Combat Shooter</vt:lpstr>
      <vt:lpstr>Идея приложения</vt:lpstr>
      <vt:lpstr>Функциональные требования</vt:lpstr>
      <vt:lpstr>Проектирование пользовательского интерфейса</vt:lpstr>
      <vt:lpstr>Использованные  технологии</vt:lpstr>
      <vt:lpstr>Проектирование базы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  Combat Shooter</dc:title>
  <cp:lastModifiedBy>Dan SW</cp:lastModifiedBy>
  <cp:revision>14</cp:revision>
  <dcterms:modified xsi:type="dcterms:W3CDTF">2021-06-14T16:42:53Z</dcterms:modified>
</cp:coreProperties>
</file>